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16"/>
  </p:notesMasterIdLst>
  <p:handoutMasterIdLst>
    <p:handoutMasterId r:id="rId17"/>
  </p:handoutMasterIdLst>
  <p:sldIdLst>
    <p:sldId id="264" r:id="rId5"/>
    <p:sldId id="282" r:id="rId6"/>
    <p:sldId id="283" r:id="rId7"/>
    <p:sldId id="281" r:id="rId8"/>
    <p:sldId id="287" r:id="rId9"/>
    <p:sldId id="286" r:id="rId10"/>
    <p:sldId id="285" r:id="rId11"/>
    <p:sldId id="284" r:id="rId12"/>
    <p:sldId id="290" r:id="rId13"/>
    <p:sldId id="289" r:id="rId14"/>
    <p:sldId id="291" r:id="rId15"/>
  </p:sldIdLst>
  <p:sldSz cx="12188825" cy="6858000"/>
  <p:notesSz cx="6858000" cy="9144000"/>
  <p:defaultTextStyle>
    <a:defPPr rtl="0">
      <a:defRPr lang="bg-BG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9" pos="3839" userDrawn="1">
          <p15:clr>
            <a:srgbClr val="A4A3A4"/>
          </p15:clr>
        </p15:guide>
        <p15:guide id="10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CBE3FF"/>
    <a:srgbClr val="B9EB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63030" autoAdjust="0"/>
  </p:normalViewPr>
  <p:slideViewPr>
    <p:cSldViewPr showGuides="1">
      <p:cViewPr varScale="1">
        <p:scale>
          <a:sx n="56" d="100"/>
          <a:sy n="56" d="100"/>
        </p:scale>
        <p:origin x="1714" y="48"/>
      </p:cViewPr>
      <p:guideLst>
        <p:guide pos="3839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93" d="100"/>
          <a:sy n="93" d="100"/>
        </p:scale>
        <p:origin x="3456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10F8F71-A191-4B6C-AB9E-832DCD3AF567}" type="doc">
      <dgm:prSet loTypeId="urn:microsoft.com/office/officeart/2008/layout/AlternatingHexagons" loCatId="list" qsTypeId="urn:microsoft.com/office/officeart/2005/8/quickstyle/3d5" qsCatId="3D" csTypeId="urn:microsoft.com/office/officeart/2005/8/colors/accent1_2" csCatId="accent1" phldr="1"/>
      <dgm:spPr/>
      <dgm:t>
        <a:bodyPr/>
        <a:lstStyle/>
        <a:p>
          <a:endParaRPr lang="bg-BG"/>
        </a:p>
      </dgm:t>
    </dgm:pt>
    <dgm:pt modelId="{3BD64E50-5005-4311-A791-921E33C8498F}">
      <dgm:prSet phldrT="[Текст]" custT="1"/>
      <dgm:spPr/>
      <dgm:t>
        <a:bodyPr/>
        <a:lstStyle/>
        <a:p>
          <a:r>
            <a:rPr lang="en-US" sz="2400" b="0" dirty="0" smtClean="0"/>
            <a:t>Jinja</a:t>
          </a:r>
          <a:endParaRPr lang="bg-BG" sz="2400" b="0" dirty="0"/>
        </a:p>
      </dgm:t>
    </dgm:pt>
    <dgm:pt modelId="{BD5624F7-9B83-4D97-9AB2-7456FE0FF467}" type="parTrans" cxnId="{C8B30669-E0E9-4C0D-82E4-255E76807B54}">
      <dgm:prSet/>
      <dgm:spPr/>
      <dgm:t>
        <a:bodyPr/>
        <a:lstStyle/>
        <a:p>
          <a:endParaRPr lang="bg-BG"/>
        </a:p>
      </dgm:t>
    </dgm:pt>
    <dgm:pt modelId="{3799704B-CA45-4A9D-A4FC-A641A1C4120E}" type="sibTrans" cxnId="{C8B30669-E0E9-4C0D-82E4-255E76807B54}">
      <dgm:prSet custT="1"/>
      <dgm:spPr/>
      <dgm:t>
        <a:bodyPr/>
        <a:lstStyle/>
        <a:p>
          <a:r>
            <a:rPr lang="en-US" sz="2400" dirty="0"/>
            <a:t>MySQL</a:t>
          </a:r>
          <a:endParaRPr lang="bg-BG" sz="2400" dirty="0"/>
        </a:p>
      </dgm:t>
    </dgm:pt>
    <dgm:pt modelId="{11CC5DEB-9AB8-4E37-BBDF-D2E9A752C365}">
      <dgm:prSet phldrT="[Текст]"/>
      <dgm:spPr/>
      <dgm:t>
        <a:bodyPr/>
        <a:lstStyle/>
        <a:p>
          <a:endParaRPr lang="bg-BG" dirty="0"/>
        </a:p>
      </dgm:t>
    </dgm:pt>
    <dgm:pt modelId="{FE1B27BB-8498-4216-B6A9-3BDA461288C2}" type="parTrans" cxnId="{27F7E11B-0EB1-4B99-9F8C-41B592D460B6}">
      <dgm:prSet/>
      <dgm:spPr/>
      <dgm:t>
        <a:bodyPr/>
        <a:lstStyle/>
        <a:p>
          <a:endParaRPr lang="bg-BG"/>
        </a:p>
      </dgm:t>
    </dgm:pt>
    <dgm:pt modelId="{745E831B-33AA-43F5-B5A8-7BD059A33E17}" type="sibTrans" cxnId="{27F7E11B-0EB1-4B99-9F8C-41B592D460B6}">
      <dgm:prSet/>
      <dgm:spPr/>
      <dgm:t>
        <a:bodyPr/>
        <a:lstStyle/>
        <a:p>
          <a:endParaRPr lang="bg-BG"/>
        </a:p>
      </dgm:t>
    </dgm:pt>
    <dgm:pt modelId="{79931868-9DF1-4FBA-99D3-52DA3D00E488}">
      <dgm:prSet phldrT="[Текст]" custT="1"/>
      <dgm:spPr/>
      <dgm:t>
        <a:bodyPr/>
        <a:lstStyle/>
        <a:p>
          <a:r>
            <a:rPr lang="en-US" sz="2200" dirty="0"/>
            <a:t>Django</a:t>
          </a:r>
          <a:endParaRPr lang="bg-BG" sz="2200" dirty="0"/>
        </a:p>
      </dgm:t>
    </dgm:pt>
    <dgm:pt modelId="{E0FC9AB5-263E-4586-946D-BF7E078A819B}" type="parTrans" cxnId="{BDE5C9B4-4E74-4286-B8DC-9EE914ED84D7}">
      <dgm:prSet/>
      <dgm:spPr/>
      <dgm:t>
        <a:bodyPr/>
        <a:lstStyle/>
        <a:p>
          <a:endParaRPr lang="bg-BG"/>
        </a:p>
      </dgm:t>
    </dgm:pt>
    <dgm:pt modelId="{34699937-0E51-46A9-A7C1-8F468A5D7D92}" type="sibTrans" cxnId="{BDE5C9B4-4E74-4286-B8DC-9EE914ED84D7}">
      <dgm:prSet custT="1"/>
      <dgm:spPr/>
      <dgm:t>
        <a:bodyPr/>
        <a:lstStyle/>
        <a:p>
          <a:r>
            <a:rPr lang="en-US" sz="2400" dirty="0"/>
            <a:t>DRF</a:t>
          </a:r>
          <a:endParaRPr lang="bg-BG" sz="2400" dirty="0"/>
        </a:p>
      </dgm:t>
    </dgm:pt>
    <dgm:pt modelId="{2B42DA31-6292-464F-BB9F-C3C4B313DE5A}">
      <dgm:prSet phldrT="[Текст]"/>
      <dgm:spPr/>
      <dgm:t>
        <a:bodyPr/>
        <a:lstStyle/>
        <a:p>
          <a:endParaRPr lang="bg-BG" dirty="0"/>
        </a:p>
      </dgm:t>
    </dgm:pt>
    <dgm:pt modelId="{B788AA73-B0AB-4B32-8917-FB621810AA63}" type="parTrans" cxnId="{10E4D876-8143-4801-8418-C7D38EFD7216}">
      <dgm:prSet/>
      <dgm:spPr/>
      <dgm:t>
        <a:bodyPr/>
        <a:lstStyle/>
        <a:p>
          <a:endParaRPr lang="bg-BG"/>
        </a:p>
      </dgm:t>
    </dgm:pt>
    <dgm:pt modelId="{C27EFEF5-F1A9-4080-82A8-9FC6A92A6328}" type="sibTrans" cxnId="{10E4D876-8143-4801-8418-C7D38EFD7216}">
      <dgm:prSet/>
      <dgm:spPr/>
      <dgm:t>
        <a:bodyPr/>
        <a:lstStyle/>
        <a:p>
          <a:endParaRPr lang="bg-BG"/>
        </a:p>
      </dgm:t>
    </dgm:pt>
    <dgm:pt modelId="{4B3291B9-D9F1-4CAE-87E2-66159443257C}">
      <dgm:prSet phldrT="[Текст]" custT="1"/>
      <dgm:spPr/>
      <dgm:t>
        <a:bodyPr/>
        <a:lstStyle/>
        <a:p>
          <a:r>
            <a:rPr lang="en-US" sz="2400" dirty="0"/>
            <a:t>Vue</a:t>
          </a:r>
          <a:endParaRPr lang="bg-BG" sz="2400" dirty="0"/>
        </a:p>
      </dgm:t>
    </dgm:pt>
    <dgm:pt modelId="{9DD47F26-5695-4F15-9FB0-DD552629FCC2}" type="parTrans" cxnId="{226D58DB-8ECC-4761-9BCE-6661330D123E}">
      <dgm:prSet/>
      <dgm:spPr/>
      <dgm:t>
        <a:bodyPr/>
        <a:lstStyle/>
        <a:p>
          <a:endParaRPr lang="bg-BG"/>
        </a:p>
      </dgm:t>
    </dgm:pt>
    <dgm:pt modelId="{8422AB6A-788B-44DE-AB06-D16AC02683F0}" type="sibTrans" cxnId="{226D58DB-8ECC-4761-9BCE-6661330D123E}">
      <dgm:prSet custT="1"/>
      <dgm:spPr/>
      <dgm:t>
        <a:bodyPr/>
        <a:lstStyle/>
        <a:p>
          <a:r>
            <a:rPr lang="en-US" sz="2400" dirty="0"/>
            <a:t>Java Script</a:t>
          </a:r>
          <a:endParaRPr lang="bg-BG" sz="2400" dirty="0"/>
        </a:p>
      </dgm:t>
    </dgm:pt>
    <dgm:pt modelId="{D494BC69-7575-47A6-AD4A-D10BF56797A9}">
      <dgm:prSet phldrT="[Текст]"/>
      <dgm:spPr/>
      <dgm:t>
        <a:bodyPr/>
        <a:lstStyle/>
        <a:p>
          <a:endParaRPr lang="bg-BG" dirty="0"/>
        </a:p>
      </dgm:t>
    </dgm:pt>
    <dgm:pt modelId="{C789ED18-B2F5-4161-B30A-6859BEA1E745}" type="parTrans" cxnId="{B67F71FF-B71A-4308-BAEC-65E6AC459CFE}">
      <dgm:prSet/>
      <dgm:spPr/>
      <dgm:t>
        <a:bodyPr/>
        <a:lstStyle/>
        <a:p>
          <a:endParaRPr lang="bg-BG"/>
        </a:p>
      </dgm:t>
    </dgm:pt>
    <dgm:pt modelId="{386E6887-DD7F-4F92-9BB5-4C422CBD7D9E}" type="sibTrans" cxnId="{B67F71FF-B71A-4308-BAEC-65E6AC459CFE}">
      <dgm:prSet/>
      <dgm:spPr/>
      <dgm:t>
        <a:bodyPr/>
        <a:lstStyle/>
        <a:p>
          <a:endParaRPr lang="bg-BG"/>
        </a:p>
      </dgm:t>
    </dgm:pt>
    <dgm:pt modelId="{045238A0-BC05-45E2-820A-20F81E706E99}" type="pres">
      <dgm:prSet presAssocID="{010F8F71-A191-4B6C-AB9E-832DCD3AF567}" presName="Name0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endParaRPr lang="bg-BG"/>
        </a:p>
      </dgm:t>
    </dgm:pt>
    <dgm:pt modelId="{1E30FE34-B4EE-42CA-B76D-2DB5C239C0F3}" type="pres">
      <dgm:prSet presAssocID="{3BD64E50-5005-4311-A791-921E33C8498F}" presName="composite" presStyleCnt="0"/>
      <dgm:spPr/>
    </dgm:pt>
    <dgm:pt modelId="{0240481C-0A0C-4CE4-BDE0-43C9CA2C32AA}" type="pres">
      <dgm:prSet presAssocID="{3BD64E50-5005-4311-A791-921E33C8498F}" presName="Parent1" presStyleLbl="node1" presStyleIdx="0" presStyleCnt="6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bg-BG"/>
        </a:p>
      </dgm:t>
    </dgm:pt>
    <dgm:pt modelId="{EB8655C5-7AA1-48C9-9550-48E44F2C070A}" type="pres">
      <dgm:prSet presAssocID="{3BD64E50-5005-4311-A791-921E33C8498F}" presName="Childtext1" presStyleLbl="revTx" presStyleIdx="0" presStyleCnt="3" custLinFactX="-73497" custLinFactNeighborX="-100000" custLinFactNeighborY="173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bg-BG"/>
        </a:p>
      </dgm:t>
    </dgm:pt>
    <dgm:pt modelId="{4E329643-EE61-438E-B0EA-F4E3FC9CA218}" type="pres">
      <dgm:prSet presAssocID="{3BD64E50-5005-4311-A791-921E33C8498F}" presName="BalanceSpacing" presStyleCnt="0"/>
      <dgm:spPr/>
    </dgm:pt>
    <dgm:pt modelId="{D875C96A-307B-4A84-B250-2E70A2B44BA7}" type="pres">
      <dgm:prSet presAssocID="{3BD64E50-5005-4311-A791-921E33C8498F}" presName="BalanceSpacing1" presStyleCnt="0"/>
      <dgm:spPr/>
    </dgm:pt>
    <dgm:pt modelId="{CDDCB4AA-413F-4227-B0CB-96405CFD72CD}" type="pres">
      <dgm:prSet presAssocID="{3799704B-CA45-4A9D-A4FC-A641A1C4120E}" presName="Accent1Text" presStyleLbl="node1" presStyleIdx="1" presStyleCnt="6"/>
      <dgm:spPr/>
      <dgm:t>
        <a:bodyPr/>
        <a:lstStyle/>
        <a:p>
          <a:endParaRPr lang="bg-BG"/>
        </a:p>
      </dgm:t>
    </dgm:pt>
    <dgm:pt modelId="{560EAF25-7E3B-4005-8F46-443F83692CB5}" type="pres">
      <dgm:prSet presAssocID="{3799704B-CA45-4A9D-A4FC-A641A1C4120E}" presName="spaceBetweenRectangles" presStyleCnt="0"/>
      <dgm:spPr/>
    </dgm:pt>
    <dgm:pt modelId="{16152240-5DB5-4401-AE71-FEC11D72C745}" type="pres">
      <dgm:prSet presAssocID="{79931868-9DF1-4FBA-99D3-52DA3D00E488}" presName="composite" presStyleCnt="0"/>
      <dgm:spPr/>
    </dgm:pt>
    <dgm:pt modelId="{BE9271B8-85EB-4D8C-8134-942B3A1CB260}" type="pres">
      <dgm:prSet presAssocID="{79931868-9DF1-4FBA-99D3-52DA3D00E488}" presName="Parent1" presStyleLbl="node1" presStyleIdx="2" presStyleCnt="6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bg-BG"/>
        </a:p>
      </dgm:t>
    </dgm:pt>
    <dgm:pt modelId="{8BA25A83-70B8-4AD2-966F-562A1DD5212B}" type="pres">
      <dgm:prSet presAssocID="{79931868-9DF1-4FBA-99D3-52DA3D00E488}" presName="Childtext1" presStyleLbl="revTx" presStyleIdx="1" presStyleCnt="3" custLinFactX="80721" custLinFactNeighborX="100000" custLinFactNeighborY="572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bg-BG"/>
        </a:p>
      </dgm:t>
    </dgm:pt>
    <dgm:pt modelId="{316A683E-8B07-456B-8EE0-38B1A96D215F}" type="pres">
      <dgm:prSet presAssocID="{79931868-9DF1-4FBA-99D3-52DA3D00E488}" presName="BalanceSpacing" presStyleCnt="0"/>
      <dgm:spPr/>
    </dgm:pt>
    <dgm:pt modelId="{44F3C855-212B-459B-938E-F865F20CF402}" type="pres">
      <dgm:prSet presAssocID="{79931868-9DF1-4FBA-99D3-52DA3D00E488}" presName="BalanceSpacing1" presStyleCnt="0"/>
      <dgm:spPr/>
    </dgm:pt>
    <dgm:pt modelId="{890CEC6B-F22F-4F3F-80EF-5346108D178E}" type="pres">
      <dgm:prSet presAssocID="{34699937-0E51-46A9-A7C1-8F468A5D7D92}" presName="Accent1Text" presStyleLbl="node1" presStyleIdx="3" presStyleCnt="6"/>
      <dgm:spPr/>
      <dgm:t>
        <a:bodyPr/>
        <a:lstStyle/>
        <a:p>
          <a:endParaRPr lang="bg-BG"/>
        </a:p>
      </dgm:t>
    </dgm:pt>
    <dgm:pt modelId="{2153C45F-2ABF-4163-92B7-9719F3D11B80}" type="pres">
      <dgm:prSet presAssocID="{34699937-0E51-46A9-A7C1-8F468A5D7D92}" presName="spaceBetweenRectangles" presStyleCnt="0"/>
      <dgm:spPr/>
    </dgm:pt>
    <dgm:pt modelId="{CC6A0174-0339-4442-92EB-AE880E81CBFF}" type="pres">
      <dgm:prSet presAssocID="{4B3291B9-D9F1-4CAE-87E2-66159443257C}" presName="composite" presStyleCnt="0"/>
      <dgm:spPr/>
    </dgm:pt>
    <dgm:pt modelId="{B779A294-A427-4A17-B2D0-3A01CF095A5F}" type="pres">
      <dgm:prSet presAssocID="{4B3291B9-D9F1-4CAE-87E2-66159443257C}" presName="Parent1" presStyleLbl="node1" presStyleIdx="4" presStyleCnt="6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bg-BG"/>
        </a:p>
      </dgm:t>
    </dgm:pt>
    <dgm:pt modelId="{206C87D0-172F-487C-89CA-3C8E0BAF09E2}" type="pres">
      <dgm:prSet presAssocID="{4B3291B9-D9F1-4CAE-87E2-66159443257C}" presName="Childtext1" presStyleLbl="revTx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bg-BG"/>
        </a:p>
      </dgm:t>
    </dgm:pt>
    <dgm:pt modelId="{FA502925-AC6D-47C2-9D1A-D0D22D617852}" type="pres">
      <dgm:prSet presAssocID="{4B3291B9-D9F1-4CAE-87E2-66159443257C}" presName="BalanceSpacing" presStyleCnt="0"/>
      <dgm:spPr/>
    </dgm:pt>
    <dgm:pt modelId="{27F27D4C-48C4-4D39-BAD0-DDCFD74739B0}" type="pres">
      <dgm:prSet presAssocID="{4B3291B9-D9F1-4CAE-87E2-66159443257C}" presName="BalanceSpacing1" presStyleCnt="0"/>
      <dgm:spPr/>
    </dgm:pt>
    <dgm:pt modelId="{097D4A5F-26C7-4C85-BDFA-DAA24A909F6C}" type="pres">
      <dgm:prSet presAssocID="{8422AB6A-788B-44DE-AB06-D16AC02683F0}" presName="Accent1Text" presStyleLbl="node1" presStyleIdx="5" presStyleCnt="6"/>
      <dgm:spPr/>
      <dgm:t>
        <a:bodyPr/>
        <a:lstStyle/>
        <a:p>
          <a:endParaRPr lang="bg-BG"/>
        </a:p>
      </dgm:t>
    </dgm:pt>
  </dgm:ptLst>
  <dgm:cxnLst>
    <dgm:cxn modelId="{0410A7AF-2D1F-4104-BFBD-30E87BC9BE92}" type="presOf" srcId="{2B42DA31-6292-464F-BB9F-C3C4B313DE5A}" destId="{8BA25A83-70B8-4AD2-966F-562A1DD5212B}" srcOrd="0" destOrd="0" presId="urn:microsoft.com/office/officeart/2008/layout/AlternatingHexagons"/>
    <dgm:cxn modelId="{78F319B0-D775-4354-BECB-8048AC5304A3}" type="presOf" srcId="{D494BC69-7575-47A6-AD4A-D10BF56797A9}" destId="{206C87D0-172F-487C-89CA-3C8E0BAF09E2}" srcOrd="0" destOrd="0" presId="urn:microsoft.com/office/officeart/2008/layout/AlternatingHexagons"/>
    <dgm:cxn modelId="{ACE16A63-F026-4895-AC04-4AAE0B386662}" type="presOf" srcId="{79931868-9DF1-4FBA-99D3-52DA3D00E488}" destId="{BE9271B8-85EB-4D8C-8134-942B3A1CB260}" srcOrd="0" destOrd="0" presId="urn:microsoft.com/office/officeart/2008/layout/AlternatingHexagons"/>
    <dgm:cxn modelId="{BCD5457A-9F91-4BDE-B224-CE1E7B24D36F}" type="presOf" srcId="{3BD64E50-5005-4311-A791-921E33C8498F}" destId="{0240481C-0A0C-4CE4-BDE0-43C9CA2C32AA}" srcOrd="0" destOrd="0" presId="urn:microsoft.com/office/officeart/2008/layout/AlternatingHexagons"/>
    <dgm:cxn modelId="{AF3515B1-9EC5-4954-A7EF-6C0618FF2772}" type="presOf" srcId="{010F8F71-A191-4B6C-AB9E-832DCD3AF567}" destId="{045238A0-BC05-45E2-820A-20F81E706E99}" srcOrd="0" destOrd="0" presId="urn:microsoft.com/office/officeart/2008/layout/AlternatingHexagons"/>
    <dgm:cxn modelId="{1B029F4C-F05A-4B5C-A5B1-65AB334AE893}" type="presOf" srcId="{8422AB6A-788B-44DE-AB06-D16AC02683F0}" destId="{097D4A5F-26C7-4C85-BDFA-DAA24A909F6C}" srcOrd="0" destOrd="0" presId="urn:microsoft.com/office/officeart/2008/layout/AlternatingHexagons"/>
    <dgm:cxn modelId="{C8B30669-E0E9-4C0D-82E4-255E76807B54}" srcId="{010F8F71-A191-4B6C-AB9E-832DCD3AF567}" destId="{3BD64E50-5005-4311-A791-921E33C8498F}" srcOrd="0" destOrd="0" parTransId="{BD5624F7-9B83-4D97-9AB2-7456FE0FF467}" sibTransId="{3799704B-CA45-4A9D-A4FC-A641A1C4120E}"/>
    <dgm:cxn modelId="{B67F71FF-B71A-4308-BAEC-65E6AC459CFE}" srcId="{4B3291B9-D9F1-4CAE-87E2-66159443257C}" destId="{D494BC69-7575-47A6-AD4A-D10BF56797A9}" srcOrd="0" destOrd="0" parTransId="{C789ED18-B2F5-4161-B30A-6859BEA1E745}" sibTransId="{386E6887-DD7F-4F92-9BB5-4C422CBD7D9E}"/>
    <dgm:cxn modelId="{7A2F952C-4A49-4D83-A75A-0A2BB08A7063}" type="presOf" srcId="{3799704B-CA45-4A9D-A4FC-A641A1C4120E}" destId="{CDDCB4AA-413F-4227-B0CB-96405CFD72CD}" srcOrd="0" destOrd="0" presId="urn:microsoft.com/office/officeart/2008/layout/AlternatingHexagons"/>
    <dgm:cxn modelId="{097C6822-F625-4E2B-85E9-9EE3947DC78F}" type="presOf" srcId="{11CC5DEB-9AB8-4E37-BBDF-D2E9A752C365}" destId="{EB8655C5-7AA1-48C9-9550-48E44F2C070A}" srcOrd="0" destOrd="0" presId="urn:microsoft.com/office/officeart/2008/layout/AlternatingHexagons"/>
    <dgm:cxn modelId="{226D58DB-8ECC-4761-9BCE-6661330D123E}" srcId="{010F8F71-A191-4B6C-AB9E-832DCD3AF567}" destId="{4B3291B9-D9F1-4CAE-87E2-66159443257C}" srcOrd="2" destOrd="0" parTransId="{9DD47F26-5695-4F15-9FB0-DD552629FCC2}" sibTransId="{8422AB6A-788B-44DE-AB06-D16AC02683F0}"/>
    <dgm:cxn modelId="{760F8F2F-B858-41A1-9B62-EA920FEF5841}" type="presOf" srcId="{34699937-0E51-46A9-A7C1-8F468A5D7D92}" destId="{890CEC6B-F22F-4F3F-80EF-5346108D178E}" srcOrd="0" destOrd="0" presId="urn:microsoft.com/office/officeart/2008/layout/AlternatingHexagons"/>
    <dgm:cxn modelId="{27F7E11B-0EB1-4B99-9F8C-41B592D460B6}" srcId="{3BD64E50-5005-4311-A791-921E33C8498F}" destId="{11CC5DEB-9AB8-4E37-BBDF-D2E9A752C365}" srcOrd="0" destOrd="0" parTransId="{FE1B27BB-8498-4216-B6A9-3BDA461288C2}" sibTransId="{745E831B-33AA-43F5-B5A8-7BD059A33E17}"/>
    <dgm:cxn modelId="{10E4D876-8143-4801-8418-C7D38EFD7216}" srcId="{79931868-9DF1-4FBA-99D3-52DA3D00E488}" destId="{2B42DA31-6292-464F-BB9F-C3C4B313DE5A}" srcOrd="0" destOrd="0" parTransId="{B788AA73-B0AB-4B32-8917-FB621810AA63}" sibTransId="{C27EFEF5-F1A9-4080-82A8-9FC6A92A6328}"/>
    <dgm:cxn modelId="{BDE5C9B4-4E74-4286-B8DC-9EE914ED84D7}" srcId="{010F8F71-A191-4B6C-AB9E-832DCD3AF567}" destId="{79931868-9DF1-4FBA-99D3-52DA3D00E488}" srcOrd="1" destOrd="0" parTransId="{E0FC9AB5-263E-4586-946D-BF7E078A819B}" sibTransId="{34699937-0E51-46A9-A7C1-8F468A5D7D92}"/>
    <dgm:cxn modelId="{8729AADF-737B-4A48-8748-F19FA2BD70A1}" type="presOf" srcId="{4B3291B9-D9F1-4CAE-87E2-66159443257C}" destId="{B779A294-A427-4A17-B2D0-3A01CF095A5F}" srcOrd="0" destOrd="0" presId="urn:microsoft.com/office/officeart/2008/layout/AlternatingHexagons"/>
    <dgm:cxn modelId="{ACE9C4B7-0A7F-4F91-B310-C5A05F231B41}" type="presParOf" srcId="{045238A0-BC05-45E2-820A-20F81E706E99}" destId="{1E30FE34-B4EE-42CA-B76D-2DB5C239C0F3}" srcOrd="0" destOrd="0" presId="urn:microsoft.com/office/officeart/2008/layout/AlternatingHexagons"/>
    <dgm:cxn modelId="{567B2E27-D3D3-4730-B7A9-6DAE006D8854}" type="presParOf" srcId="{1E30FE34-B4EE-42CA-B76D-2DB5C239C0F3}" destId="{0240481C-0A0C-4CE4-BDE0-43C9CA2C32AA}" srcOrd="0" destOrd="0" presId="urn:microsoft.com/office/officeart/2008/layout/AlternatingHexagons"/>
    <dgm:cxn modelId="{8DC2338C-3327-4CEA-8FF9-C770A0724FBF}" type="presParOf" srcId="{1E30FE34-B4EE-42CA-B76D-2DB5C239C0F3}" destId="{EB8655C5-7AA1-48C9-9550-48E44F2C070A}" srcOrd="1" destOrd="0" presId="urn:microsoft.com/office/officeart/2008/layout/AlternatingHexagons"/>
    <dgm:cxn modelId="{2EB213C8-66D8-4949-98C0-4A9F7D38C644}" type="presParOf" srcId="{1E30FE34-B4EE-42CA-B76D-2DB5C239C0F3}" destId="{4E329643-EE61-438E-B0EA-F4E3FC9CA218}" srcOrd="2" destOrd="0" presId="urn:microsoft.com/office/officeart/2008/layout/AlternatingHexagons"/>
    <dgm:cxn modelId="{EA7F0BAF-4FDC-4575-9FCF-048CB4F44DD2}" type="presParOf" srcId="{1E30FE34-B4EE-42CA-B76D-2DB5C239C0F3}" destId="{D875C96A-307B-4A84-B250-2E70A2B44BA7}" srcOrd="3" destOrd="0" presId="urn:microsoft.com/office/officeart/2008/layout/AlternatingHexagons"/>
    <dgm:cxn modelId="{C227712F-2689-4875-878E-A0E35D419065}" type="presParOf" srcId="{1E30FE34-B4EE-42CA-B76D-2DB5C239C0F3}" destId="{CDDCB4AA-413F-4227-B0CB-96405CFD72CD}" srcOrd="4" destOrd="0" presId="urn:microsoft.com/office/officeart/2008/layout/AlternatingHexagons"/>
    <dgm:cxn modelId="{B999BC2A-469E-4BF6-B011-DFDFD848C329}" type="presParOf" srcId="{045238A0-BC05-45E2-820A-20F81E706E99}" destId="{560EAF25-7E3B-4005-8F46-443F83692CB5}" srcOrd="1" destOrd="0" presId="urn:microsoft.com/office/officeart/2008/layout/AlternatingHexagons"/>
    <dgm:cxn modelId="{7579B27C-F038-4048-8D5C-7A79C55C7A1A}" type="presParOf" srcId="{045238A0-BC05-45E2-820A-20F81E706E99}" destId="{16152240-5DB5-4401-AE71-FEC11D72C745}" srcOrd="2" destOrd="0" presId="urn:microsoft.com/office/officeart/2008/layout/AlternatingHexagons"/>
    <dgm:cxn modelId="{A0DD6629-A21B-434D-852C-CAF764993487}" type="presParOf" srcId="{16152240-5DB5-4401-AE71-FEC11D72C745}" destId="{BE9271B8-85EB-4D8C-8134-942B3A1CB260}" srcOrd="0" destOrd="0" presId="urn:microsoft.com/office/officeart/2008/layout/AlternatingHexagons"/>
    <dgm:cxn modelId="{0C3F6004-2453-4A3E-99A5-710450BF6A14}" type="presParOf" srcId="{16152240-5DB5-4401-AE71-FEC11D72C745}" destId="{8BA25A83-70B8-4AD2-966F-562A1DD5212B}" srcOrd="1" destOrd="0" presId="urn:microsoft.com/office/officeart/2008/layout/AlternatingHexagons"/>
    <dgm:cxn modelId="{FEF3D871-90B3-4DEE-BE88-B99E63CE0A60}" type="presParOf" srcId="{16152240-5DB5-4401-AE71-FEC11D72C745}" destId="{316A683E-8B07-456B-8EE0-38B1A96D215F}" srcOrd="2" destOrd="0" presId="urn:microsoft.com/office/officeart/2008/layout/AlternatingHexagons"/>
    <dgm:cxn modelId="{1F1B3329-DD0D-40C7-9004-3DB37468ABDA}" type="presParOf" srcId="{16152240-5DB5-4401-AE71-FEC11D72C745}" destId="{44F3C855-212B-459B-938E-F865F20CF402}" srcOrd="3" destOrd="0" presId="urn:microsoft.com/office/officeart/2008/layout/AlternatingHexagons"/>
    <dgm:cxn modelId="{0723C8E0-16A5-43B2-B2BC-CFC882B6B2BF}" type="presParOf" srcId="{16152240-5DB5-4401-AE71-FEC11D72C745}" destId="{890CEC6B-F22F-4F3F-80EF-5346108D178E}" srcOrd="4" destOrd="0" presId="urn:microsoft.com/office/officeart/2008/layout/AlternatingHexagons"/>
    <dgm:cxn modelId="{AD2D9BE1-BC67-4F9E-ADEC-85CC8764926C}" type="presParOf" srcId="{045238A0-BC05-45E2-820A-20F81E706E99}" destId="{2153C45F-2ABF-4163-92B7-9719F3D11B80}" srcOrd="3" destOrd="0" presId="urn:microsoft.com/office/officeart/2008/layout/AlternatingHexagons"/>
    <dgm:cxn modelId="{82B82C18-D60E-4ACE-8412-F4A40D76A90E}" type="presParOf" srcId="{045238A0-BC05-45E2-820A-20F81E706E99}" destId="{CC6A0174-0339-4442-92EB-AE880E81CBFF}" srcOrd="4" destOrd="0" presId="urn:microsoft.com/office/officeart/2008/layout/AlternatingHexagons"/>
    <dgm:cxn modelId="{906606F6-30F3-4BEA-814F-EA410EBBF799}" type="presParOf" srcId="{CC6A0174-0339-4442-92EB-AE880E81CBFF}" destId="{B779A294-A427-4A17-B2D0-3A01CF095A5F}" srcOrd="0" destOrd="0" presId="urn:microsoft.com/office/officeart/2008/layout/AlternatingHexagons"/>
    <dgm:cxn modelId="{6CC8D93B-0BF0-4490-9226-5DF0AACAF5C9}" type="presParOf" srcId="{CC6A0174-0339-4442-92EB-AE880E81CBFF}" destId="{206C87D0-172F-487C-89CA-3C8E0BAF09E2}" srcOrd="1" destOrd="0" presId="urn:microsoft.com/office/officeart/2008/layout/AlternatingHexagons"/>
    <dgm:cxn modelId="{A555A6D3-7FC9-46B5-8CC2-F2DAA1252A2B}" type="presParOf" srcId="{CC6A0174-0339-4442-92EB-AE880E81CBFF}" destId="{FA502925-AC6D-47C2-9D1A-D0D22D617852}" srcOrd="2" destOrd="0" presId="urn:microsoft.com/office/officeart/2008/layout/AlternatingHexagons"/>
    <dgm:cxn modelId="{4AA35EDE-2A7F-48EB-A36F-1255CE0590D1}" type="presParOf" srcId="{CC6A0174-0339-4442-92EB-AE880E81CBFF}" destId="{27F27D4C-48C4-4D39-BAD0-DDCFD74739B0}" srcOrd="3" destOrd="0" presId="urn:microsoft.com/office/officeart/2008/layout/AlternatingHexagons"/>
    <dgm:cxn modelId="{0C370080-F52B-4F99-9165-D2D220D0C166}" type="presParOf" srcId="{CC6A0174-0339-4442-92EB-AE880E81CBFF}" destId="{097D4A5F-26C7-4C85-BDFA-DAA24A909F6C}" srcOrd="4" destOrd="0" presId="urn:microsoft.com/office/officeart/2008/layout/AlternatingHexagon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240481C-0A0C-4CE4-BDE0-43C9CA2C32AA}">
      <dsp:nvSpPr>
        <dsp:cNvPr id="0" name=""/>
        <dsp:cNvSpPr/>
      </dsp:nvSpPr>
      <dsp:spPr>
        <a:xfrm rot="5400000">
          <a:off x="3505893" y="130622"/>
          <a:ext cx="2008105" cy="1747051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0" kern="1200" dirty="0" smtClean="0"/>
            <a:t>Jinja</a:t>
          </a:r>
          <a:endParaRPr lang="bg-BG" sz="2400" b="0" kern="1200" dirty="0"/>
        </a:p>
      </dsp:txBody>
      <dsp:txXfrm rot="-5400000">
        <a:off x="3908669" y="313025"/>
        <a:ext cx="1202553" cy="1382245"/>
      </dsp:txXfrm>
    </dsp:sp>
    <dsp:sp modelId="{EB8655C5-7AA1-48C9-9550-48E44F2C070A}">
      <dsp:nvSpPr>
        <dsp:cNvPr id="0" name=""/>
        <dsp:cNvSpPr/>
      </dsp:nvSpPr>
      <dsp:spPr>
        <a:xfrm>
          <a:off x="1548338" y="422633"/>
          <a:ext cx="2241045" cy="12048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bg-BG" sz="3600" kern="1200" dirty="0"/>
        </a:p>
      </dsp:txBody>
      <dsp:txXfrm>
        <a:off x="1548338" y="422633"/>
        <a:ext cx="2241045" cy="1204863"/>
      </dsp:txXfrm>
    </dsp:sp>
    <dsp:sp modelId="{CDDCB4AA-413F-4227-B0CB-96405CFD72CD}">
      <dsp:nvSpPr>
        <dsp:cNvPr id="0" name=""/>
        <dsp:cNvSpPr/>
      </dsp:nvSpPr>
      <dsp:spPr>
        <a:xfrm rot="5400000">
          <a:off x="1619077" y="130622"/>
          <a:ext cx="2008105" cy="1747051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/>
            <a:t>MySQL</a:t>
          </a:r>
          <a:endParaRPr lang="bg-BG" sz="2400" kern="1200" dirty="0"/>
        </a:p>
      </dsp:txBody>
      <dsp:txXfrm rot="-5400000">
        <a:off x="2021853" y="313025"/>
        <a:ext cx="1202553" cy="1382245"/>
      </dsp:txXfrm>
    </dsp:sp>
    <dsp:sp modelId="{BE9271B8-85EB-4D8C-8134-942B3A1CB260}">
      <dsp:nvSpPr>
        <dsp:cNvPr id="0" name=""/>
        <dsp:cNvSpPr/>
      </dsp:nvSpPr>
      <dsp:spPr>
        <a:xfrm rot="5400000">
          <a:off x="2558870" y="1835102"/>
          <a:ext cx="2008105" cy="1747051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/>
            <a:t>Django</a:t>
          </a:r>
          <a:endParaRPr lang="bg-BG" sz="2200" kern="1200" dirty="0"/>
        </a:p>
      </dsp:txBody>
      <dsp:txXfrm rot="-5400000">
        <a:off x="2961646" y="2017505"/>
        <a:ext cx="1202553" cy="1382245"/>
      </dsp:txXfrm>
    </dsp:sp>
    <dsp:sp modelId="{8BA25A83-70B8-4AD2-966F-562A1DD5212B}">
      <dsp:nvSpPr>
        <dsp:cNvPr id="0" name=""/>
        <dsp:cNvSpPr/>
      </dsp:nvSpPr>
      <dsp:spPr>
        <a:xfrm>
          <a:off x="4367745" y="2175223"/>
          <a:ext cx="2168753" cy="12048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bg-BG" sz="3600" kern="1200" dirty="0"/>
        </a:p>
      </dsp:txBody>
      <dsp:txXfrm>
        <a:off x="4367745" y="2175223"/>
        <a:ext cx="2168753" cy="1204863"/>
      </dsp:txXfrm>
    </dsp:sp>
    <dsp:sp modelId="{890CEC6B-F22F-4F3F-80EF-5346108D178E}">
      <dsp:nvSpPr>
        <dsp:cNvPr id="0" name=""/>
        <dsp:cNvSpPr/>
      </dsp:nvSpPr>
      <dsp:spPr>
        <a:xfrm rot="5400000">
          <a:off x="4445686" y="1835102"/>
          <a:ext cx="2008105" cy="1747051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/>
            <a:t>DRF</a:t>
          </a:r>
          <a:endParaRPr lang="bg-BG" sz="2400" kern="1200" dirty="0"/>
        </a:p>
      </dsp:txBody>
      <dsp:txXfrm rot="-5400000">
        <a:off x="4848462" y="2017505"/>
        <a:ext cx="1202553" cy="1382245"/>
      </dsp:txXfrm>
    </dsp:sp>
    <dsp:sp modelId="{B779A294-A427-4A17-B2D0-3A01CF095A5F}">
      <dsp:nvSpPr>
        <dsp:cNvPr id="0" name=""/>
        <dsp:cNvSpPr/>
      </dsp:nvSpPr>
      <dsp:spPr>
        <a:xfrm rot="5400000">
          <a:off x="3505893" y="3539581"/>
          <a:ext cx="2008105" cy="1747051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/>
            <a:t>Vue</a:t>
          </a:r>
          <a:endParaRPr lang="bg-BG" sz="2400" kern="1200" dirty="0"/>
        </a:p>
      </dsp:txBody>
      <dsp:txXfrm rot="-5400000">
        <a:off x="3908669" y="3721984"/>
        <a:ext cx="1202553" cy="1382245"/>
      </dsp:txXfrm>
    </dsp:sp>
    <dsp:sp modelId="{206C87D0-172F-487C-89CA-3C8E0BAF09E2}">
      <dsp:nvSpPr>
        <dsp:cNvPr id="0" name=""/>
        <dsp:cNvSpPr/>
      </dsp:nvSpPr>
      <dsp:spPr>
        <a:xfrm>
          <a:off x="5436485" y="3810676"/>
          <a:ext cx="2241045" cy="12048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bg-BG" sz="3600" kern="1200" dirty="0"/>
        </a:p>
      </dsp:txBody>
      <dsp:txXfrm>
        <a:off x="5436485" y="3810676"/>
        <a:ext cx="2241045" cy="1204863"/>
      </dsp:txXfrm>
    </dsp:sp>
    <dsp:sp modelId="{097D4A5F-26C7-4C85-BDFA-DAA24A909F6C}">
      <dsp:nvSpPr>
        <dsp:cNvPr id="0" name=""/>
        <dsp:cNvSpPr/>
      </dsp:nvSpPr>
      <dsp:spPr>
        <a:xfrm rot="5400000">
          <a:off x="1619077" y="3539581"/>
          <a:ext cx="2008105" cy="1747051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/>
            <a:t>Java Script</a:t>
          </a:r>
          <a:endParaRPr lang="bg-BG" sz="2400" kern="1200" dirty="0"/>
        </a:p>
      </dsp:txBody>
      <dsp:txXfrm rot="-5400000">
        <a:off x="2021853" y="3721984"/>
        <a:ext cx="1202553" cy="138224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rot="90" type="hexagon" r:blip="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rot="90" type="hexagon" r:blip="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горен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bg-BG" dirty="0">
              <a:solidFill>
                <a:schemeClr val="tx2"/>
              </a:solidFill>
            </a:endParaRPr>
          </a:p>
        </p:txBody>
      </p:sp>
      <p:sp>
        <p:nvSpPr>
          <p:cNvPr id="3" name="Контейнер за 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algn="r" rtl="0"/>
            <a:fld id="{B0E26EC4-51E5-4C70-872B-732AECD28540}" type="datetime1">
              <a:rPr lang="bg-BG" smtClean="0">
                <a:solidFill>
                  <a:schemeClr val="tx2"/>
                </a:solidFill>
              </a:rPr>
              <a:pPr algn="r" rtl="0"/>
              <a:t>18.05.2023</a:t>
            </a:fld>
            <a:endParaRPr lang="bg-BG" dirty="0">
              <a:solidFill>
                <a:schemeClr val="tx2"/>
              </a:solidFill>
            </a:endParaRPr>
          </a:p>
        </p:txBody>
      </p:sp>
      <p:sp>
        <p:nvSpPr>
          <p:cNvPr id="4" name="Контейнер за долен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bg-BG" dirty="0">
              <a:solidFill>
                <a:schemeClr val="tx2"/>
              </a:solidFill>
            </a:endParaRPr>
          </a:p>
        </p:txBody>
      </p:sp>
      <p:sp>
        <p:nvSpPr>
          <p:cNvPr id="5" name="Контейнер за номер на слайд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algn="r" rtl="0"/>
            <a:fld id="{CFD77566-CD65-4859-9FA1-43956DC85B8C}" type="slidenum">
              <a:rPr lang="bg-BG" smtClean="0">
                <a:solidFill>
                  <a:schemeClr val="tx2"/>
                </a:solidFill>
              </a:rPr>
              <a:pPr algn="r" rtl="0"/>
              <a:t>‹#›</a:t>
            </a:fld>
            <a:endParaRPr lang="bg-BG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87983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горен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>
                <a:solidFill>
                  <a:schemeClr val="tx2"/>
                </a:solidFill>
              </a:defRPr>
            </a:lvl1pPr>
          </a:lstStyle>
          <a:p>
            <a:pPr rtl="0"/>
            <a:endParaRPr lang="bg-BG" noProof="0" dirty="0"/>
          </a:p>
        </p:txBody>
      </p:sp>
      <p:sp>
        <p:nvSpPr>
          <p:cNvPr id="3" name="Контейнер за 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rtl="0">
              <a:defRPr sz="1200">
                <a:solidFill>
                  <a:schemeClr val="tx2"/>
                </a:solidFill>
              </a:defRPr>
            </a:lvl1pPr>
          </a:lstStyle>
          <a:p>
            <a:fld id="{2AF0769A-DA76-4B20-B256-2647618CC183}" type="datetime1">
              <a:rPr lang="bg-BG" smtClean="0"/>
              <a:pPr/>
              <a:t>18.05.2023</a:t>
            </a:fld>
            <a:endParaRPr lang="bg-BG" dirty="0"/>
          </a:p>
        </p:txBody>
      </p:sp>
      <p:sp>
        <p:nvSpPr>
          <p:cNvPr id="4" name="Контейнер за изображение на слайд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bg-BG" noProof="0" dirty="0"/>
          </a:p>
        </p:txBody>
      </p:sp>
      <p:sp>
        <p:nvSpPr>
          <p:cNvPr id="5" name="Контейнер за бележ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bg-BG" noProof="0" dirty="0"/>
              <a:t>Щракнете, за да редактирате стиловете на текста в образеца</a:t>
            </a:r>
          </a:p>
          <a:p>
            <a:pPr lvl="1" rtl="0"/>
            <a:r>
              <a:rPr lang="bg-BG" noProof="0" dirty="0"/>
              <a:t>Второ ниво</a:t>
            </a:r>
          </a:p>
          <a:p>
            <a:pPr lvl="2" rtl="0"/>
            <a:r>
              <a:rPr lang="bg-BG" noProof="0" dirty="0"/>
              <a:t>Трето ниво</a:t>
            </a:r>
          </a:p>
          <a:p>
            <a:pPr lvl="3" rtl="0"/>
            <a:r>
              <a:rPr lang="bg-BG" noProof="0" dirty="0"/>
              <a:t>Четвърто ниво</a:t>
            </a:r>
          </a:p>
          <a:p>
            <a:pPr lvl="4" rtl="0"/>
            <a:r>
              <a:rPr lang="bg-BG" noProof="0" dirty="0"/>
              <a:t>Пето ниво</a:t>
            </a:r>
          </a:p>
        </p:txBody>
      </p:sp>
      <p:sp>
        <p:nvSpPr>
          <p:cNvPr id="6" name="Контейнер за долен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>
                <a:solidFill>
                  <a:schemeClr val="tx2"/>
                </a:solidFill>
              </a:defRPr>
            </a:lvl1pPr>
          </a:lstStyle>
          <a:p>
            <a:pPr rtl="0"/>
            <a:endParaRPr lang="bg-BG" noProof="0" dirty="0"/>
          </a:p>
        </p:txBody>
      </p:sp>
      <p:sp>
        <p:nvSpPr>
          <p:cNvPr id="7" name="Контейнер за номер на слайд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rtl="0">
              <a:defRPr sz="1200">
                <a:solidFill>
                  <a:schemeClr val="tx2"/>
                </a:solidFill>
              </a:defRPr>
            </a:lvl1pPr>
          </a:lstStyle>
          <a:p>
            <a:fld id="{B8796F01-7154-41E0-B48B-A6921757531A}" type="slidenum">
              <a:rPr lang="bg-BG" smtClean="0"/>
              <a:pPr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40775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2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2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2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2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2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bg-BG" sz="1600" kern="1200" dirty="0" smtClean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Аз съм ….. </a:t>
            </a:r>
          </a:p>
          <a:p>
            <a:r>
              <a:rPr lang="bg-BG" sz="1600" kern="1200" dirty="0" smtClean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Темата на моят дипломен проект е … </a:t>
            </a:r>
          </a:p>
          <a:p>
            <a:r>
              <a:rPr lang="bg-BG" sz="1600" kern="1200" dirty="0" smtClean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Всъщност, това е функционално и структурно обособена част от един по-голям проект, наречен „Електронна библиотека“. Той има за цел да създаде една обща и достъпна платформа, която да събере и предложи учебни материали в електронен вид по всички специални предмети от 8-ми до 12-ти клас по всички специалности от нашата гимназия  и да даде възможност за самостоятелна проверка на усвоените знания с помощта на тестове.</a:t>
            </a:r>
          </a:p>
          <a:p>
            <a:r>
              <a:rPr lang="bg-BG" sz="1600" kern="1200" dirty="0" smtClean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Базирайки се на използваните в сайта на нашето училище - ПГЕЕ Банско,   технологии,  екипът ни разработи уеб приложение на Django, използващо Java </a:t>
            </a:r>
            <a:r>
              <a:rPr lang="bg-BG" sz="1600" kern="1200" dirty="0" err="1" smtClean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Script</a:t>
            </a:r>
            <a:r>
              <a:rPr lang="bg-BG" sz="1600" kern="1200" dirty="0" smtClean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и HTML. </a:t>
            </a:r>
            <a:endParaRPr lang="bg-BG" sz="1600" kern="1200" dirty="0">
              <a:solidFill>
                <a:schemeClr val="tx2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Контейнер за номер на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796F01-7154-41E0-B48B-A6921757531A}" type="slidenum">
              <a:rPr lang="bg-BG" smtClean="0"/>
              <a:pPr/>
              <a:t>1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3719829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bg-BG" sz="1600" kern="1200" dirty="0" smtClean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Накратко моята част от проекта ни електронна библиотека, е да демонстрирам как се вгражда функционален модул в приложение,  в моят случай  това е тестова система. От една страна тя е функционално интегрирана и ние сме работили в екип, за да се съгласуват нещата едно с друго, а от друга страна е алгоритмично, функционално и даже визуално независима система тестове.</a:t>
            </a:r>
          </a:p>
          <a:p>
            <a:r>
              <a:rPr lang="bg-BG" sz="1600" kern="1200" dirty="0" smtClean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Всеки, който има съответните права за достъп може да променя въпросите, а провеждането на тест е достъпно свободно. Правата на достъп се задават през административния панел на приложението. </a:t>
            </a:r>
            <a:endParaRPr lang="bg-BG" dirty="0"/>
          </a:p>
        </p:txBody>
      </p:sp>
      <p:sp>
        <p:nvSpPr>
          <p:cNvPr id="4" name="Контейнер за номер н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796F01-7154-41E0-B48B-A6921757531A}" type="slidenum">
              <a:rPr lang="bg-BG" smtClean="0"/>
              <a:pPr/>
              <a:t>10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2190633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bg-BG" sz="1600" kern="1200" dirty="0" smtClean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Благодаря за вниманието!</a:t>
            </a:r>
          </a:p>
          <a:p>
            <a:r>
              <a:rPr lang="bg-BG" sz="1600" kern="1200" dirty="0" smtClean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Ако имате въпроси съм готов да отговоря.</a:t>
            </a:r>
            <a:endParaRPr lang="bg-BG" sz="1600" kern="1200" dirty="0">
              <a:solidFill>
                <a:schemeClr val="tx2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Контейнер за номер на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796F01-7154-41E0-B48B-A6921757531A}" type="slidenum">
              <a:rPr lang="bg-BG" smtClean="0"/>
              <a:pPr/>
              <a:t>11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6640924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bg-BG" sz="1600" kern="1200" dirty="0" smtClean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Тестовете са популярна форма за проверка на знания и има много приложения, които предлагат такава възможност. </a:t>
            </a:r>
            <a:r>
              <a:rPr lang="bg-BG" sz="1600" kern="1200" dirty="0" err="1" smtClean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Google</a:t>
            </a:r>
            <a:r>
              <a:rPr lang="bg-BG" sz="1600" kern="1200" dirty="0" smtClean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и Microsoft </a:t>
            </a:r>
            <a:r>
              <a:rPr lang="bg-BG" sz="1600" kern="1200" dirty="0" err="1" smtClean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Teams</a:t>
            </a:r>
            <a:r>
              <a:rPr lang="bg-BG" sz="1600" kern="1200" dirty="0" smtClean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, например, са едни от тях. Но към тях има и редица забележки, например, трудно се вграждат в други системи, което  е необходимо в нашия случай. </a:t>
            </a:r>
          </a:p>
          <a:p>
            <a:r>
              <a:rPr lang="bg-BG" sz="1600" kern="1200" dirty="0" smtClean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Съставянето на функционален модул, вграден в общ проект, е предизвикателството, което аз приех. Това  е задачата, чието решение се заех да намеря.</a:t>
            </a:r>
            <a:endParaRPr lang="bg-BG" sz="1600" kern="1200" dirty="0">
              <a:solidFill>
                <a:schemeClr val="tx2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Контейнер за номер н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796F01-7154-41E0-B48B-A6921757531A}" type="slidenum">
              <a:rPr lang="bg-BG" smtClean="0"/>
              <a:pPr/>
              <a:t>2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5136630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bg-BG" sz="1600" kern="1200" dirty="0" smtClean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Един сайт или уеб приложение обикновено се разработва от отбор – екип, който заедно чертае целите, но разделя по някакъв критерий работата между своите членове. Най-често, един работи по функционалността - </a:t>
            </a:r>
            <a:r>
              <a:rPr lang="en-US" sz="1600" kern="1200" dirty="0" smtClean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backend</a:t>
            </a:r>
            <a:r>
              <a:rPr lang="bg-BG" sz="1600" kern="1200" dirty="0" smtClean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, а друг по визията - </a:t>
            </a:r>
            <a:r>
              <a:rPr lang="en-US" sz="1600" kern="1200" dirty="0" smtClean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frontend</a:t>
            </a:r>
            <a:r>
              <a:rPr lang="bg-BG" sz="1600" kern="1200" dirty="0" smtClean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bg-BG" sz="1600" kern="1200" dirty="0" smtClean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В нашият случай разделението е по функционалност, в известен смисъл, и двете влязохме в ролята на </a:t>
            </a:r>
            <a:r>
              <a:rPr lang="en-US" sz="1600" kern="1200" dirty="0" smtClean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full stack</a:t>
            </a:r>
            <a:r>
              <a:rPr lang="bg-BG" sz="1600" kern="1200" dirty="0" smtClean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програмисти. </a:t>
            </a:r>
          </a:p>
          <a:p>
            <a:r>
              <a:rPr lang="bg-BG" sz="1600" kern="1200" dirty="0" smtClean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Моята задача беше да създам необходимите модели, </a:t>
            </a:r>
            <a:r>
              <a:rPr lang="en-US" sz="1600" kern="1200" dirty="0" smtClean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API  </a:t>
            </a:r>
            <a:r>
              <a:rPr lang="bg-BG" sz="1600" kern="1200" dirty="0" smtClean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функции и клиентски интерфейс, които да реализират приложение за създаване, редактиране и провеждане на тестове. Надявам се, че създадох базата, която ще позволи на всеки учител, който би искал да я използва, бързо и лесно да направи тест за учениците си.</a:t>
            </a:r>
            <a:endParaRPr lang="bg-BG" sz="1600" kern="1200" dirty="0">
              <a:solidFill>
                <a:schemeClr val="tx2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Контейнер за номер н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796F01-7154-41E0-B48B-A6921757531A}" type="slidenum">
              <a:rPr lang="bg-BG" smtClean="0"/>
              <a:pPr/>
              <a:t>3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3906443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bg-BG" sz="1600" kern="1200" dirty="0" smtClean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Визията на тестовата система ще се стори позната на тези, които са ползвали платформата </a:t>
            </a:r>
            <a:r>
              <a:rPr lang="en-US" sz="1600" kern="1200" dirty="0" smtClean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DIKI. </a:t>
            </a:r>
            <a:r>
              <a:rPr lang="bg-BG" sz="1600" kern="1200" dirty="0" smtClean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Това не е случаен, а е търсен ефект. Използван е точно същия визуален шаблон. Това до голяма степен важи и за функционалността на потребителския интерфейс. Например, сложността на въпросите се задава по Таксономията на Блум, с което се определят присвояваните точки за верен отговор.</a:t>
            </a:r>
          </a:p>
          <a:p>
            <a:r>
              <a:rPr lang="bg-BG" sz="1600" kern="1200" dirty="0" smtClean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Естествено, алгоритмите за генериране и оценяване на теста са съвсем различни. </a:t>
            </a:r>
            <a:endParaRPr lang="bg-BG" dirty="0"/>
          </a:p>
        </p:txBody>
      </p:sp>
      <p:sp>
        <p:nvSpPr>
          <p:cNvPr id="4" name="Контейнер за номер н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796F01-7154-41E0-B48B-A6921757531A}" type="slidenum">
              <a:rPr lang="bg-BG" smtClean="0"/>
              <a:pPr/>
              <a:t>4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5508479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bg-BG" sz="1600" kern="1200" dirty="0" smtClean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Използвам </a:t>
            </a:r>
            <a:r>
              <a:rPr lang="bg-BG" sz="1600" kern="1200" dirty="0" err="1" smtClean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MySQL</a:t>
            </a:r>
            <a:r>
              <a:rPr lang="bg-BG" sz="1600" kern="1200" dirty="0" smtClean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базата данни на приложението, но въпросите са съхраняват в отделени таблици и връзката с електронната библиотека е до толкова, доколкото за всеки въпрос има маркери на предмет и тема, върху които е въпроса. Това позволява да се генерират тестове по цял предмет или по конкретна тема. </a:t>
            </a:r>
            <a:endParaRPr lang="bg-BG" sz="1600" kern="1200" dirty="0">
              <a:solidFill>
                <a:schemeClr val="tx2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Контейнер за номер н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796F01-7154-41E0-B48B-A6921757531A}" type="slidenum">
              <a:rPr lang="bg-BG" smtClean="0"/>
              <a:pPr/>
              <a:t>5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6067949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bg-BG" sz="1600" kern="1200" dirty="0" smtClean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Тук се включва фреймурка  DRF - един мощен инструмент, който всъщност може да направи пълноценен приложен интерфейс с минимални усилия.</a:t>
            </a:r>
          </a:p>
          <a:p>
            <a:r>
              <a:rPr lang="bg-BG" sz="1600" kern="1200" dirty="0" smtClean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С помощта на подходящи сериализатори и съответните изгледи изградих </a:t>
            </a:r>
            <a:r>
              <a:rPr lang="en-US" sz="1600" kern="1200" dirty="0" smtClean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API</a:t>
            </a:r>
            <a:r>
              <a:rPr lang="bg-BG" sz="1600" kern="1200" dirty="0" smtClean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bg-BG" sz="1600" kern="1200" dirty="0" err="1" smtClean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апликейсън</a:t>
            </a:r>
            <a:r>
              <a:rPr lang="bg-BG" sz="1600" kern="1200" dirty="0" smtClean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bg-BG" sz="1600" kern="1200" dirty="0" err="1" smtClean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програминг</a:t>
            </a:r>
            <a:r>
              <a:rPr lang="bg-BG" sz="1600" kern="1200" dirty="0" smtClean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bg-BG" sz="1600" kern="1200" dirty="0" err="1" smtClean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интефейс</a:t>
            </a:r>
            <a:r>
              <a:rPr lang="bg-BG" sz="1600" kern="1200" dirty="0" smtClean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), който отговаря на клиентски заявки като връща данни в </a:t>
            </a:r>
            <a:r>
              <a:rPr lang="en-US" sz="1600" kern="1200" dirty="0" smtClean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JSON </a:t>
            </a:r>
            <a:r>
              <a:rPr lang="bg-BG" sz="1600" kern="1200" dirty="0" smtClean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формат.</a:t>
            </a:r>
          </a:p>
          <a:p>
            <a:r>
              <a:rPr lang="bg-BG" sz="1600" kern="1200" dirty="0" smtClean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С това </a:t>
            </a:r>
            <a:r>
              <a:rPr lang="en-US" sz="1600" kern="1200" dirty="0" smtClean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backend</a:t>
            </a:r>
            <a:r>
              <a:rPr lang="bg-BG" sz="1600" kern="1200" dirty="0" smtClean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-а на приложението е завършен. </a:t>
            </a:r>
            <a:endParaRPr lang="bg-BG" sz="1600" kern="1200" dirty="0">
              <a:solidFill>
                <a:schemeClr val="tx2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Контейнер за номер н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796F01-7154-41E0-B48B-A6921757531A}" type="slidenum">
              <a:rPr lang="bg-BG" smtClean="0"/>
              <a:pPr/>
              <a:t>6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970662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bg-BG" sz="1600" kern="1200" dirty="0" smtClean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Основната функционалност, като почнем от създаването на нови въпроси и редактирането им, и стигнем до самото генериране, провеждане и оценяване на тест е изведена като софтуер от страна на клиента. Използваме силата на </a:t>
            </a:r>
            <a:r>
              <a:rPr lang="en-US" sz="1600" kern="1200" dirty="0" smtClean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VUE</a:t>
            </a:r>
            <a:r>
              <a:rPr lang="bg-BG" sz="1600" kern="1200" dirty="0" smtClean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, интегрирана с DRF и Django. </a:t>
            </a:r>
            <a:endParaRPr lang="bg-BG" sz="1600" kern="1200" dirty="0">
              <a:solidFill>
                <a:schemeClr val="tx2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Контейнер за номер н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796F01-7154-41E0-B48B-A6921757531A}" type="slidenum">
              <a:rPr lang="bg-BG" smtClean="0"/>
              <a:pPr/>
              <a:t>7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1971968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bg-BG" sz="1600" kern="1200" dirty="0" smtClean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Django предоставя шаблоните и сервира на клиента JavaScript файлове, но основната работа се върши при клиента. Той изпраща запитване чрез JavaScript до сървъра и сървърът, с помощта на библиотеката DRF  посредством сериализатор, връща данните. Случайния избор на въпроси и редактирането става при клиента. </a:t>
            </a:r>
          </a:p>
          <a:p>
            <a:r>
              <a:rPr lang="bg-BG" sz="1600" kern="1200" dirty="0" smtClean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Ако всяка отделна промяна се изпраща на сървъра, то той ще бъде принуден през цялото време да задържа ресурси, да поддържа сесии,  да помни на кой въпрос очаква редакция и т.н. Това излишно би натоварило както комуникацията между клиента и сървъра, така и самия сървър. </a:t>
            </a:r>
          </a:p>
          <a:p>
            <a:r>
              <a:rPr lang="bg-BG" sz="1600" kern="1200" dirty="0" smtClean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Моето решение  е по-елегантно и по-удобно. Функционалността е изнесена при клиента, а сървърът предоставя необходимите ресурси и данни. </a:t>
            </a:r>
            <a:r>
              <a:rPr lang="bg-BG" sz="1600" kern="1200" smtClean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Такова решение също така дава възможност цялата тестова система да се прикачи почти без проблем към което и да е друго приложение.</a:t>
            </a:r>
            <a:endParaRPr lang="bg-BG" sz="1600" kern="1200">
              <a:solidFill>
                <a:schemeClr val="tx2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Контейнер за номер н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796F01-7154-41E0-B48B-A6921757531A}" type="slidenum">
              <a:rPr lang="bg-BG" smtClean="0"/>
              <a:pPr/>
              <a:t>8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5689871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bg-BG" sz="1600" kern="1200" dirty="0" smtClean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Реализацията на динамичен и интерактивен интерфейс е на базата на </a:t>
            </a:r>
            <a:r>
              <a:rPr lang="en-US" sz="1600" kern="1200" dirty="0" smtClean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framework</a:t>
            </a:r>
            <a:r>
              <a:rPr lang="bg-BG" sz="1600" kern="1200" dirty="0" smtClean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-а </a:t>
            </a:r>
            <a:r>
              <a:rPr lang="en-US" sz="1600" kern="1200" dirty="0" smtClean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VUE. </a:t>
            </a:r>
            <a:r>
              <a:rPr lang="bg-BG" sz="1600" kern="1200" dirty="0" smtClean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На практика това е един JavaScript обект със специфичен синтаксис.</a:t>
            </a:r>
          </a:p>
          <a:p>
            <a:r>
              <a:rPr lang="bg-BG" sz="1600" kern="1200" dirty="0" smtClean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Като всеки обект, той има данни и методи.</a:t>
            </a:r>
          </a:p>
          <a:p>
            <a:r>
              <a:rPr lang="bg-BG" sz="1600" kern="1200" dirty="0" smtClean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Чрез специфичния за </a:t>
            </a:r>
            <a:r>
              <a:rPr lang="en-US" sz="1600" kern="1200" dirty="0" smtClean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VUE </a:t>
            </a:r>
            <a:r>
              <a:rPr lang="bg-BG" sz="1600" kern="1200" dirty="0" smtClean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синтаксис обвързваме  данните и методите н този обект с определени контроли от клиентския интерфейс. Промяна в данните води до промяна в контролите, а действие с контролите извиква метод на обекта. </a:t>
            </a:r>
            <a:endParaRPr lang="bg-BG" dirty="0"/>
          </a:p>
          <a:p>
            <a:endParaRPr lang="bg-BG" dirty="0"/>
          </a:p>
        </p:txBody>
      </p:sp>
      <p:sp>
        <p:nvSpPr>
          <p:cNvPr id="4" name="Контейнер за номер н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796F01-7154-41E0-B48B-A6921757531A}" type="slidenum">
              <a:rPr lang="bg-BG" smtClean="0"/>
              <a:pPr/>
              <a:t>9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7955778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Заглавен слайд">
    <p:bg bwMode="auto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ctrTitle"/>
          </p:nvPr>
        </p:nvSpPr>
        <p:spPr>
          <a:xfrm>
            <a:off x="4672383" y="1498601"/>
            <a:ext cx="7008574" cy="3298825"/>
          </a:xfrm>
        </p:spPr>
        <p:txBody>
          <a:bodyPr rtlCol="0">
            <a:normAutofit/>
          </a:bodyPr>
          <a:lstStyle>
            <a:lvl1pPr algn="l" rtl="0">
              <a:lnSpc>
                <a:spcPct val="90000"/>
              </a:lnSpc>
              <a:defRPr sz="5400" cap="none" baseline="0"/>
            </a:lvl1pPr>
          </a:lstStyle>
          <a:p>
            <a:pPr rtl="0"/>
            <a:r>
              <a:rPr lang="bg-BG"/>
              <a:t>Редакт. стил загл. образец</a:t>
            </a:r>
            <a:endParaRPr lang="bg-BG" dirty="0"/>
          </a:p>
        </p:txBody>
      </p:sp>
      <p:sp>
        <p:nvSpPr>
          <p:cNvPr id="3" name="Подзаглавие 2"/>
          <p:cNvSpPr>
            <a:spLocks noGrp="1"/>
          </p:cNvSpPr>
          <p:nvPr>
            <p:ph type="subTitle" idx="1"/>
          </p:nvPr>
        </p:nvSpPr>
        <p:spPr>
          <a:xfrm>
            <a:off x="4672383" y="4927600"/>
            <a:ext cx="7008574" cy="124460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800" b="0">
                <a:solidFill>
                  <a:schemeClr val="tx1"/>
                </a:solidFill>
              </a:defRPr>
            </a:lvl1pPr>
            <a:lvl2pPr marL="609493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bg-BG"/>
              <a:t>Щракнете, за да редактирате стила на подзаглавието в образеца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222770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лавие и вертикален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rtl="0">
              <a:defRPr/>
            </a:lvl1pPr>
          </a:lstStyle>
          <a:p>
            <a:pPr rtl="0"/>
            <a:r>
              <a:rPr lang="bg-BG"/>
              <a:t>Редакт. стил загл. образец</a:t>
            </a:r>
            <a:endParaRPr lang="bg-BG" dirty="0"/>
          </a:p>
        </p:txBody>
      </p:sp>
      <p:sp>
        <p:nvSpPr>
          <p:cNvPr id="3" name="Контейнер за вертикален текст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/>
          <a:lstStyle>
            <a:lvl1pPr rtl="0">
              <a:defRPr/>
            </a:lvl1pPr>
          </a:lstStyle>
          <a:p>
            <a:pPr lvl="0" rtl="0"/>
            <a:r>
              <a:rPr lang="bg-BG" noProof="0" dirty="0"/>
              <a:t>Щракнете, за да редактирате стиловете на текста в образеца</a:t>
            </a:r>
          </a:p>
          <a:p>
            <a:pPr lvl="1" rtl="0"/>
            <a:r>
              <a:rPr lang="bg-BG" dirty="0"/>
              <a:t>Второ ниво</a:t>
            </a:r>
          </a:p>
          <a:p>
            <a:pPr lvl="2" rtl="0"/>
            <a:r>
              <a:rPr lang="bg-BG" dirty="0"/>
              <a:t>Трето ниво</a:t>
            </a:r>
          </a:p>
          <a:p>
            <a:pPr lvl="3" rtl="0"/>
            <a:r>
              <a:rPr lang="bg-BG" dirty="0"/>
              <a:t>Четвърто ниво</a:t>
            </a:r>
          </a:p>
          <a:p>
            <a:pPr lvl="4" rtl="0"/>
            <a:r>
              <a:rPr lang="bg-BG" dirty="0"/>
              <a:t>Пето ниво</a:t>
            </a:r>
          </a:p>
        </p:txBody>
      </p:sp>
      <p:sp>
        <p:nvSpPr>
          <p:cNvPr id="4" name="Контейнер за 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C8CE6633-84F8-4F85-9572-5BF27DBB0DA0}" type="datetime1">
              <a:rPr lang="bg-BG" smtClean="0"/>
              <a:pPr/>
              <a:t>18.05.2023</a:t>
            </a:fld>
            <a:endParaRPr lang="bg-BG" dirty="0"/>
          </a:p>
        </p:txBody>
      </p:sp>
      <p:sp>
        <p:nvSpPr>
          <p:cNvPr id="5" name="Контейнер за долен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bg-BG" dirty="0"/>
          </a:p>
        </p:txBody>
      </p:sp>
      <p:sp>
        <p:nvSpPr>
          <p:cNvPr id="6" name="Контейнер за номер на слайд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591C5AD9-787D-40FA-8A4D-16A055B9AF81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010434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но заглавие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но заглавие 1"/>
          <p:cNvSpPr>
            <a:spLocks noGrp="1"/>
          </p:cNvSpPr>
          <p:nvPr>
            <p:ph type="title" orient="vert"/>
          </p:nvPr>
        </p:nvSpPr>
        <p:spPr>
          <a:xfrm>
            <a:off x="9852633" y="274638"/>
            <a:ext cx="1422030" cy="5897561"/>
          </a:xfrm>
        </p:spPr>
        <p:txBody>
          <a:bodyPr vert="eaVert" rtlCol="0">
            <a:noAutofit/>
          </a:bodyPr>
          <a:lstStyle>
            <a:lvl1pPr rtl="0">
              <a:defRPr sz="4000"/>
            </a:lvl1pPr>
          </a:lstStyle>
          <a:p>
            <a:pPr rtl="0"/>
            <a:r>
              <a:rPr lang="bg-BG"/>
              <a:t>Редакт. стил загл. образец</a:t>
            </a:r>
            <a:endParaRPr lang="bg-BG" dirty="0"/>
          </a:p>
        </p:txBody>
      </p:sp>
      <p:sp>
        <p:nvSpPr>
          <p:cNvPr id="3" name="Контейнер за вертикален текст 2"/>
          <p:cNvSpPr>
            <a:spLocks noGrp="1"/>
          </p:cNvSpPr>
          <p:nvPr>
            <p:ph type="body" orient="vert" idx="1" hasCustomPrompt="1"/>
          </p:nvPr>
        </p:nvSpPr>
        <p:spPr>
          <a:xfrm>
            <a:off x="1117309" y="274638"/>
            <a:ext cx="8532178" cy="5897561"/>
          </a:xfrm>
        </p:spPr>
        <p:txBody>
          <a:bodyPr vert="eaVert" rtlCol="0"/>
          <a:lstStyle>
            <a:lvl1pPr rtl="0">
              <a:defRPr/>
            </a:lvl1pPr>
          </a:lstStyle>
          <a:p>
            <a:pPr lvl="0" rtl="0"/>
            <a:r>
              <a:rPr lang="bg-BG" noProof="0" dirty="0"/>
              <a:t>Щракнете, за да редактирате стиловете на текста в образеца</a:t>
            </a:r>
          </a:p>
          <a:p>
            <a:pPr lvl="1" rtl="0"/>
            <a:r>
              <a:rPr lang="bg-BG" dirty="0"/>
              <a:t>Второ ниво</a:t>
            </a:r>
          </a:p>
          <a:p>
            <a:pPr lvl="2" rtl="0"/>
            <a:r>
              <a:rPr lang="bg-BG" dirty="0"/>
              <a:t>Трето ниво</a:t>
            </a:r>
          </a:p>
          <a:p>
            <a:pPr lvl="3" rtl="0"/>
            <a:r>
              <a:rPr lang="bg-BG" dirty="0"/>
              <a:t>Четвърто ниво</a:t>
            </a:r>
          </a:p>
          <a:p>
            <a:pPr lvl="4" rtl="0"/>
            <a:r>
              <a:rPr lang="bg-BG" dirty="0"/>
              <a:t>Пето ниво</a:t>
            </a:r>
          </a:p>
        </p:txBody>
      </p:sp>
      <p:sp>
        <p:nvSpPr>
          <p:cNvPr id="4" name="Контейнер за 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A8A7A731-A49A-48C1-9239-08FF518EA8FE}" type="datetime1">
              <a:rPr lang="bg-BG" smtClean="0"/>
              <a:pPr/>
              <a:t>18.05.2023</a:t>
            </a:fld>
            <a:endParaRPr lang="bg-BG" dirty="0"/>
          </a:p>
        </p:txBody>
      </p:sp>
      <p:sp>
        <p:nvSpPr>
          <p:cNvPr id="5" name="Контейнер за долен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bg-BG" dirty="0"/>
          </a:p>
        </p:txBody>
      </p:sp>
      <p:sp>
        <p:nvSpPr>
          <p:cNvPr id="6" name="Контейнер за номер на слайд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591C5AD9-787D-40FA-8A4D-16A055B9AF81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650715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лавие и съдържа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rtl="0">
              <a:defRPr/>
            </a:lvl1pPr>
          </a:lstStyle>
          <a:p>
            <a:pPr rtl="0"/>
            <a:r>
              <a:rPr lang="bg-BG"/>
              <a:t>Редакт. стил загл. образец</a:t>
            </a:r>
            <a:endParaRPr lang="bg-BG" dirty="0"/>
          </a:p>
        </p:txBody>
      </p:sp>
      <p:sp>
        <p:nvSpPr>
          <p:cNvPr id="3" name="Контейнер на съдържание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>
            <a:lvl1pPr rtl="0">
              <a:defRPr/>
            </a:lvl1pPr>
            <a:lvl5pPr algn="l" rtl="0">
              <a:defRPr/>
            </a:lvl5pPr>
            <a:lvl6pPr algn="l" rtl="0">
              <a:defRPr/>
            </a:lvl6pPr>
            <a:lvl7pPr algn="l" rtl="0">
              <a:defRPr baseline="0"/>
            </a:lvl7pPr>
            <a:lvl8pPr algn="l" rtl="0">
              <a:defRPr baseline="0"/>
            </a:lvl8pPr>
            <a:lvl9pPr algn="l" rtl="0">
              <a:defRPr baseline="0"/>
            </a:lvl9pPr>
          </a:lstStyle>
          <a:p>
            <a:pPr lvl="0" rtl="0"/>
            <a:r>
              <a:rPr lang="bg-BG" noProof="0" dirty="0"/>
              <a:t>Щракнете, за да редактирате стиловете на текста в образеца</a:t>
            </a:r>
          </a:p>
          <a:p>
            <a:pPr lvl="1" rtl="0"/>
            <a:r>
              <a:rPr lang="bg-BG" dirty="0"/>
              <a:t>Второ ниво</a:t>
            </a:r>
          </a:p>
          <a:p>
            <a:pPr lvl="2" rtl="0"/>
            <a:r>
              <a:rPr lang="bg-BG" dirty="0"/>
              <a:t>Трето ниво</a:t>
            </a:r>
          </a:p>
          <a:p>
            <a:pPr lvl="3" rtl="0"/>
            <a:r>
              <a:rPr lang="bg-BG" dirty="0"/>
              <a:t>Четвърто ниво</a:t>
            </a:r>
          </a:p>
          <a:p>
            <a:pPr lvl="4" rtl="0"/>
            <a:r>
              <a:rPr lang="bg-BG" dirty="0"/>
              <a:t>Пето ниво</a:t>
            </a:r>
          </a:p>
        </p:txBody>
      </p:sp>
      <p:sp>
        <p:nvSpPr>
          <p:cNvPr id="4" name="Контейнер за 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84EEAD74-7AE1-4172-AAAF-AF5B0B7CA29A}" type="datetime1">
              <a:rPr lang="bg-BG" smtClean="0"/>
              <a:pPr/>
              <a:t>18.05.2023</a:t>
            </a:fld>
            <a:endParaRPr lang="bg-BG" dirty="0"/>
          </a:p>
        </p:txBody>
      </p:sp>
      <p:sp>
        <p:nvSpPr>
          <p:cNvPr id="5" name="Контейнер за долен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bg-BG" dirty="0"/>
          </a:p>
        </p:txBody>
      </p:sp>
      <p:sp>
        <p:nvSpPr>
          <p:cNvPr id="6" name="Контейнер за номер на слайд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A60BA0E-20D0-4E7C-B286-26C960A6788F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563524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лавка на раздел">
    <p:bg bwMode="auto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>
          <a:xfrm>
            <a:off x="812589" y="4445000"/>
            <a:ext cx="7008574" cy="1930400"/>
          </a:xfrm>
        </p:spPr>
        <p:txBody>
          <a:bodyPr rtlCol="0" anchor="t">
            <a:noAutofit/>
          </a:bodyPr>
          <a:lstStyle>
            <a:lvl1pPr algn="l" rtl="0">
              <a:defRPr sz="4500" b="0" cap="none" baseline="0"/>
            </a:lvl1pPr>
          </a:lstStyle>
          <a:p>
            <a:pPr rtl="0"/>
            <a:r>
              <a:rPr lang="bg-BG"/>
              <a:t>Редакт. стил загл. образец</a:t>
            </a:r>
            <a:endParaRPr lang="bg-BG" dirty="0"/>
          </a:p>
        </p:txBody>
      </p:sp>
      <p:sp>
        <p:nvSpPr>
          <p:cNvPr id="3" name="Контейнер за текст 2"/>
          <p:cNvSpPr>
            <a:spLocks noGrp="1"/>
          </p:cNvSpPr>
          <p:nvPr>
            <p:ph type="body" idx="1" hasCustomPrompt="1"/>
          </p:nvPr>
        </p:nvSpPr>
        <p:spPr>
          <a:xfrm>
            <a:off x="812589" y="3124200"/>
            <a:ext cx="7008574" cy="1296987"/>
          </a:xfrm>
        </p:spPr>
        <p:txBody>
          <a:bodyPr rtlCol="0" anchor="b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609493" indent="0" algn="l" rtl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l" rtl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bg-BG" noProof="0" dirty="0"/>
              <a:t>Щракнете, за да редактирате стиловете на текста в образеца</a:t>
            </a:r>
          </a:p>
        </p:txBody>
      </p:sp>
    </p:spTree>
    <p:extLst>
      <p:ext uri="{BB962C8B-B14F-4D97-AF65-F5344CB8AC3E}">
        <p14:creationId xmlns:p14="http://schemas.microsoft.com/office/powerpoint/2010/main" val="41963402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е съдържан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rtl="0">
              <a:defRPr/>
            </a:lvl1pPr>
          </a:lstStyle>
          <a:p>
            <a:pPr rtl="0"/>
            <a:r>
              <a:rPr lang="bg-BG"/>
              <a:t>Редакт. стил загл. образец</a:t>
            </a:r>
            <a:endParaRPr lang="bg-BG" dirty="0"/>
          </a:p>
        </p:txBody>
      </p:sp>
      <p:sp>
        <p:nvSpPr>
          <p:cNvPr id="3" name="Контейнер на съдържание 2"/>
          <p:cNvSpPr>
            <a:spLocks noGrp="1"/>
          </p:cNvSpPr>
          <p:nvPr>
            <p:ph sz="half" idx="1" hasCustomPrompt="1"/>
          </p:nvPr>
        </p:nvSpPr>
        <p:spPr>
          <a:xfrm>
            <a:off x="1117309" y="1701800"/>
            <a:ext cx="4977104" cy="44704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800"/>
            </a:lvl4pPr>
            <a:lvl5pPr marL="2011328" algn="l" rtl="0">
              <a:defRPr sz="1800"/>
            </a:lvl5pPr>
            <a:lvl6pPr marL="2011328" algn="l" rtl="0">
              <a:defRPr sz="1800"/>
            </a:lvl6pPr>
            <a:lvl7pPr marL="2011328" algn="l" rtl="0">
              <a:defRPr sz="1800"/>
            </a:lvl7pPr>
            <a:lvl8pPr marL="2011328" algn="l" rtl="0">
              <a:defRPr sz="1800"/>
            </a:lvl8pPr>
            <a:lvl9pPr marL="2011328" algn="l" rtl="0">
              <a:defRPr sz="1800"/>
            </a:lvl9pPr>
          </a:lstStyle>
          <a:p>
            <a:pPr lvl="0" rtl="0"/>
            <a:r>
              <a:rPr lang="bg-BG" noProof="0" dirty="0"/>
              <a:t>Щракнете, за да редактирате стиловете на текста в образеца</a:t>
            </a:r>
          </a:p>
          <a:p>
            <a:pPr lvl="1" rtl="0"/>
            <a:r>
              <a:rPr lang="bg-BG" dirty="0"/>
              <a:t>Второ ниво</a:t>
            </a:r>
          </a:p>
          <a:p>
            <a:pPr lvl="2" rtl="0"/>
            <a:r>
              <a:rPr lang="bg-BG" dirty="0"/>
              <a:t>Трето ниво</a:t>
            </a:r>
          </a:p>
          <a:p>
            <a:pPr lvl="3" rtl="0"/>
            <a:r>
              <a:rPr lang="bg-BG" dirty="0"/>
              <a:t>Четвърто ниво</a:t>
            </a:r>
          </a:p>
          <a:p>
            <a:pPr lvl="4" rtl="0"/>
            <a:r>
              <a:rPr lang="bg-BG" dirty="0"/>
              <a:t>Пето ниво</a:t>
            </a:r>
          </a:p>
        </p:txBody>
      </p:sp>
      <p:sp>
        <p:nvSpPr>
          <p:cNvPr id="4" name="Контейнер за съдържание 3"/>
          <p:cNvSpPr>
            <a:spLocks noGrp="1"/>
          </p:cNvSpPr>
          <p:nvPr>
            <p:ph sz="half" idx="2" hasCustomPrompt="1"/>
          </p:nvPr>
        </p:nvSpPr>
        <p:spPr>
          <a:xfrm>
            <a:off x="6297559" y="1701800"/>
            <a:ext cx="4977104" cy="44704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800"/>
            </a:lvl4pPr>
            <a:lvl5pPr marL="2011328" algn="l" rtl="0">
              <a:defRPr sz="1800"/>
            </a:lvl5pPr>
            <a:lvl6pPr marL="2011328" algn="l" rtl="0">
              <a:defRPr sz="1800"/>
            </a:lvl6pPr>
            <a:lvl7pPr marL="2011328" algn="l" rtl="0">
              <a:defRPr sz="1800"/>
            </a:lvl7pPr>
            <a:lvl8pPr marL="2011328" algn="l" rtl="0">
              <a:defRPr sz="1800"/>
            </a:lvl8pPr>
            <a:lvl9pPr marL="2011328" algn="l" rtl="0">
              <a:defRPr sz="1800"/>
            </a:lvl9pPr>
          </a:lstStyle>
          <a:p>
            <a:pPr lvl="0" rtl="0"/>
            <a:r>
              <a:rPr lang="bg-BG" noProof="0" dirty="0"/>
              <a:t>Щракнете, за да редактирате стиловете на текста в образеца</a:t>
            </a:r>
          </a:p>
          <a:p>
            <a:pPr lvl="1" rtl="0"/>
            <a:r>
              <a:rPr lang="bg-BG" dirty="0"/>
              <a:t>Второ ниво</a:t>
            </a:r>
          </a:p>
          <a:p>
            <a:pPr lvl="2" rtl="0"/>
            <a:r>
              <a:rPr lang="bg-BG" dirty="0"/>
              <a:t>Трето ниво</a:t>
            </a:r>
          </a:p>
          <a:p>
            <a:pPr lvl="3" rtl="0"/>
            <a:r>
              <a:rPr lang="bg-BG" dirty="0"/>
              <a:t>Четвърто ниво</a:t>
            </a:r>
          </a:p>
          <a:p>
            <a:pPr lvl="4" rtl="0"/>
            <a:r>
              <a:rPr lang="bg-BG" dirty="0"/>
              <a:t>Пето ниво</a:t>
            </a:r>
          </a:p>
        </p:txBody>
      </p:sp>
      <p:sp>
        <p:nvSpPr>
          <p:cNvPr id="5" name="Контейнер за 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4E3D08AF-9FA6-4142-8ED5-169395012F1A}" type="datetime1">
              <a:rPr lang="bg-BG" smtClean="0"/>
              <a:pPr/>
              <a:t>18.05.2023</a:t>
            </a:fld>
            <a:endParaRPr lang="bg-BG" dirty="0"/>
          </a:p>
        </p:txBody>
      </p:sp>
      <p:sp>
        <p:nvSpPr>
          <p:cNvPr id="6" name="Контейнер за долен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bg-BG" dirty="0"/>
          </a:p>
        </p:txBody>
      </p:sp>
      <p:sp>
        <p:nvSpPr>
          <p:cNvPr id="7" name="Контейнер за номер на слайд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B37DED6-D4C7-42EE-AB49-D2E39E64FDE4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489339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l" rtl="0">
              <a:defRPr/>
            </a:lvl1pPr>
          </a:lstStyle>
          <a:p>
            <a:pPr rtl="0"/>
            <a:r>
              <a:rPr lang="bg-BG"/>
              <a:t>Редакт. стил загл. образец</a:t>
            </a:r>
            <a:endParaRPr lang="bg-BG" dirty="0"/>
          </a:p>
        </p:txBody>
      </p:sp>
      <p:sp>
        <p:nvSpPr>
          <p:cNvPr id="3" name="Контейнер за текст 2"/>
          <p:cNvSpPr>
            <a:spLocks noGrp="1"/>
          </p:cNvSpPr>
          <p:nvPr>
            <p:ph type="body" idx="1" hasCustomPrompt="1"/>
          </p:nvPr>
        </p:nvSpPr>
        <p:spPr>
          <a:xfrm>
            <a:off x="1121372" y="1608836"/>
            <a:ext cx="4973041" cy="753364"/>
          </a:xfrm>
        </p:spPr>
        <p:txBody>
          <a:bodyPr rtlCol="0" anchor="b">
            <a:noAutofit/>
          </a:bodyPr>
          <a:lstStyle>
            <a:lvl1pPr marL="0" indent="0" algn="l" rtl="0">
              <a:spcBef>
                <a:spcPts val="0"/>
              </a:spcBef>
              <a:buNone/>
              <a:defRPr sz="2200" b="1"/>
            </a:lvl1pPr>
            <a:lvl2pPr marL="609493" indent="0" algn="l" rtl="0">
              <a:buNone/>
              <a:defRPr sz="2700" b="1"/>
            </a:lvl2pPr>
            <a:lvl3pPr marL="1218987" indent="0" algn="l" rtl="0">
              <a:buNone/>
              <a:defRPr sz="2400" b="1"/>
            </a:lvl3pPr>
            <a:lvl4pPr marL="1828480" indent="0" algn="l" rtl="0">
              <a:buNone/>
              <a:defRPr sz="2100" b="1"/>
            </a:lvl4pPr>
            <a:lvl5pPr marL="2437973" indent="0" algn="l" rtl="0">
              <a:buNone/>
              <a:defRPr sz="2100" b="1"/>
            </a:lvl5pPr>
            <a:lvl6pPr marL="3047467" indent="0" algn="l" rtl="0">
              <a:buNone/>
              <a:defRPr sz="2100" b="1"/>
            </a:lvl6pPr>
            <a:lvl7pPr marL="3656960" indent="0" algn="l" rtl="0">
              <a:buNone/>
              <a:defRPr sz="2100" b="1"/>
            </a:lvl7pPr>
            <a:lvl8pPr marL="4266453" indent="0" algn="l" rtl="0">
              <a:buNone/>
              <a:defRPr sz="2100" b="1"/>
            </a:lvl8pPr>
            <a:lvl9pPr marL="4875947" indent="0" algn="l" rtl="0">
              <a:buNone/>
              <a:defRPr sz="2100" b="1"/>
            </a:lvl9pPr>
          </a:lstStyle>
          <a:p>
            <a:pPr lvl="0" rtl="0"/>
            <a:r>
              <a:rPr lang="bg-BG" noProof="0" dirty="0"/>
              <a:t>Щракнете, за да редактирате стиловете на текста в образеца</a:t>
            </a:r>
          </a:p>
        </p:txBody>
      </p:sp>
      <p:sp>
        <p:nvSpPr>
          <p:cNvPr id="4" name="Контейнер за съдържание 3"/>
          <p:cNvSpPr>
            <a:spLocks noGrp="1"/>
          </p:cNvSpPr>
          <p:nvPr>
            <p:ph sz="half" idx="2" hasCustomPrompt="1"/>
          </p:nvPr>
        </p:nvSpPr>
        <p:spPr>
          <a:xfrm>
            <a:off x="1117309" y="2514600"/>
            <a:ext cx="4977104" cy="3657600"/>
          </a:xfrm>
        </p:spPr>
        <p:txBody>
          <a:bodyPr rtlCol="0">
            <a:normAutofit/>
          </a:bodyPr>
          <a:lstStyle>
            <a:lvl1pPr algn="l" rtl="0">
              <a:defRPr sz="2000"/>
            </a:lvl1pPr>
            <a:lvl2pPr algn="l" rtl="0">
              <a:defRPr sz="1800"/>
            </a:lvl2pPr>
            <a:lvl3pPr algn="l" rtl="0">
              <a:defRPr sz="1800"/>
            </a:lvl3pPr>
            <a:lvl4pPr algn="l" rtl="0">
              <a:defRPr sz="1800"/>
            </a:lvl4pPr>
            <a:lvl5pPr marL="2011328" algn="l" rtl="0">
              <a:defRPr sz="1800"/>
            </a:lvl5pPr>
            <a:lvl6pPr marL="2011328" algn="l" rtl="0">
              <a:defRPr sz="1800"/>
            </a:lvl6pPr>
            <a:lvl7pPr marL="2011328" algn="l" rtl="0">
              <a:defRPr sz="1800"/>
            </a:lvl7pPr>
            <a:lvl8pPr marL="2011328" algn="l" rtl="0">
              <a:defRPr sz="1800"/>
            </a:lvl8pPr>
            <a:lvl9pPr marL="2011328" algn="l" rtl="0">
              <a:defRPr sz="1800"/>
            </a:lvl9pPr>
          </a:lstStyle>
          <a:p>
            <a:pPr lvl="0" rtl="0"/>
            <a:r>
              <a:rPr lang="bg-BG" noProof="0" dirty="0"/>
              <a:t>Щракнете, за да редактирате стиловете на текста в образеца</a:t>
            </a:r>
          </a:p>
          <a:p>
            <a:pPr lvl="1" rtl="0"/>
            <a:r>
              <a:rPr lang="bg-BG" dirty="0"/>
              <a:t>Второ ниво</a:t>
            </a:r>
          </a:p>
          <a:p>
            <a:pPr lvl="2" rtl="0"/>
            <a:r>
              <a:rPr lang="bg-BG" dirty="0"/>
              <a:t>Трето ниво</a:t>
            </a:r>
          </a:p>
          <a:p>
            <a:pPr lvl="3" rtl="0"/>
            <a:r>
              <a:rPr lang="bg-BG" dirty="0"/>
              <a:t>Четвърто ниво</a:t>
            </a:r>
          </a:p>
          <a:p>
            <a:pPr lvl="4" rtl="0"/>
            <a:r>
              <a:rPr lang="bg-BG" dirty="0"/>
              <a:t>Пето ниво</a:t>
            </a:r>
          </a:p>
        </p:txBody>
      </p:sp>
      <p:sp>
        <p:nvSpPr>
          <p:cNvPr id="5" name="Контейнер за текст 4"/>
          <p:cNvSpPr>
            <a:spLocks noGrp="1"/>
          </p:cNvSpPr>
          <p:nvPr>
            <p:ph type="body" sz="quarter" idx="3" hasCustomPrompt="1"/>
          </p:nvPr>
        </p:nvSpPr>
        <p:spPr>
          <a:xfrm>
            <a:off x="6301622" y="1608836"/>
            <a:ext cx="4973041" cy="753364"/>
          </a:xfrm>
        </p:spPr>
        <p:txBody>
          <a:bodyPr rtlCol="0" anchor="b">
            <a:noAutofit/>
          </a:bodyPr>
          <a:lstStyle>
            <a:lvl1pPr marL="0" indent="0" algn="l" rtl="0">
              <a:spcBef>
                <a:spcPts val="0"/>
              </a:spcBef>
              <a:buNone/>
              <a:defRPr sz="2200" b="1"/>
            </a:lvl1pPr>
            <a:lvl2pPr marL="609493" indent="0" algn="l" rtl="0">
              <a:buNone/>
              <a:defRPr sz="2700" b="1"/>
            </a:lvl2pPr>
            <a:lvl3pPr marL="1218987" indent="0" algn="l" rtl="0">
              <a:buNone/>
              <a:defRPr sz="2400" b="1"/>
            </a:lvl3pPr>
            <a:lvl4pPr marL="1828480" indent="0" algn="l" rtl="0">
              <a:buNone/>
              <a:defRPr sz="2100" b="1"/>
            </a:lvl4pPr>
            <a:lvl5pPr marL="2437973" indent="0" algn="l" rtl="0">
              <a:buNone/>
              <a:defRPr sz="2100" b="1"/>
            </a:lvl5pPr>
            <a:lvl6pPr marL="3047467" indent="0" algn="l" rtl="0">
              <a:buNone/>
              <a:defRPr sz="2100" b="1"/>
            </a:lvl6pPr>
            <a:lvl7pPr marL="3656960" indent="0" algn="l" rtl="0">
              <a:buNone/>
              <a:defRPr sz="2100" b="1"/>
            </a:lvl7pPr>
            <a:lvl8pPr marL="4266453" indent="0" algn="l" rtl="0">
              <a:buNone/>
              <a:defRPr sz="2100" b="1"/>
            </a:lvl8pPr>
            <a:lvl9pPr marL="4875947" indent="0" algn="l" rtl="0">
              <a:buNone/>
              <a:defRPr sz="2100" b="1"/>
            </a:lvl9pPr>
          </a:lstStyle>
          <a:p>
            <a:pPr lvl="0" rtl="0"/>
            <a:r>
              <a:rPr lang="bg-BG" noProof="0" dirty="0"/>
              <a:t>Щракнете, за да редактирате стиловете на текста в образеца</a:t>
            </a:r>
          </a:p>
        </p:txBody>
      </p:sp>
      <p:sp>
        <p:nvSpPr>
          <p:cNvPr id="6" name="Контейнер на съдържание 5"/>
          <p:cNvSpPr>
            <a:spLocks noGrp="1"/>
          </p:cNvSpPr>
          <p:nvPr>
            <p:ph sz="quarter" idx="4" hasCustomPrompt="1"/>
          </p:nvPr>
        </p:nvSpPr>
        <p:spPr>
          <a:xfrm>
            <a:off x="6297559" y="2514600"/>
            <a:ext cx="4977104" cy="3657600"/>
          </a:xfrm>
        </p:spPr>
        <p:txBody>
          <a:bodyPr rtlCol="0">
            <a:normAutofit/>
          </a:bodyPr>
          <a:lstStyle>
            <a:lvl1pPr algn="l" rtl="0">
              <a:defRPr sz="2000"/>
            </a:lvl1pPr>
            <a:lvl2pPr algn="l" rtl="0">
              <a:defRPr sz="1800"/>
            </a:lvl2pPr>
            <a:lvl3pPr algn="l" rtl="0">
              <a:defRPr sz="1800"/>
            </a:lvl3pPr>
            <a:lvl4pPr algn="l" rtl="0">
              <a:defRPr sz="1800"/>
            </a:lvl4pPr>
            <a:lvl5pPr marL="2011328" algn="l" rtl="0">
              <a:defRPr sz="1800"/>
            </a:lvl5pPr>
            <a:lvl6pPr marL="2011328" algn="l" rtl="0">
              <a:defRPr sz="1800"/>
            </a:lvl6pPr>
            <a:lvl7pPr marL="2011328" algn="l" rtl="0">
              <a:defRPr sz="1800"/>
            </a:lvl7pPr>
            <a:lvl8pPr marL="2011328" algn="l" rtl="0">
              <a:defRPr sz="1800"/>
            </a:lvl8pPr>
            <a:lvl9pPr marL="2011328" algn="l" rtl="0">
              <a:defRPr sz="1800"/>
            </a:lvl9pPr>
          </a:lstStyle>
          <a:p>
            <a:pPr lvl="0" rtl="0"/>
            <a:r>
              <a:rPr lang="bg-BG" noProof="0" dirty="0"/>
              <a:t>Щракнете, за да редактирате стиловете на текста в образеца</a:t>
            </a:r>
          </a:p>
          <a:p>
            <a:pPr lvl="1" rtl="0"/>
            <a:r>
              <a:rPr lang="bg-BG" dirty="0"/>
              <a:t>Второ ниво</a:t>
            </a:r>
          </a:p>
          <a:p>
            <a:pPr lvl="2" rtl="0"/>
            <a:r>
              <a:rPr lang="bg-BG" dirty="0"/>
              <a:t>Трето ниво</a:t>
            </a:r>
          </a:p>
          <a:p>
            <a:pPr lvl="3" rtl="0"/>
            <a:r>
              <a:rPr lang="bg-BG" dirty="0"/>
              <a:t>Четвърто ниво</a:t>
            </a:r>
          </a:p>
          <a:p>
            <a:pPr lvl="4" rtl="0"/>
            <a:r>
              <a:rPr lang="bg-BG" dirty="0"/>
              <a:t>Пето ниво</a:t>
            </a:r>
          </a:p>
        </p:txBody>
      </p:sp>
      <p:sp>
        <p:nvSpPr>
          <p:cNvPr id="7" name="Контейнер за дата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6DE183AC-6B01-4A24-A7F8-318A871CCD46}" type="datetime1">
              <a:rPr lang="bg-BG" smtClean="0"/>
              <a:pPr/>
              <a:t>18.05.2023</a:t>
            </a:fld>
            <a:endParaRPr lang="bg-BG" dirty="0"/>
          </a:p>
        </p:txBody>
      </p:sp>
      <p:sp>
        <p:nvSpPr>
          <p:cNvPr id="8" name="Контейнер за долен колонтитул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bg-BG" dirty="0"/>
          </a:p>
        </p:txBody>
      </p:sp>
      <p:sp>
        <p:nvSpPr>
          <p:cNvPr id="9" name="Контейнер за номер на слайд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B37DED6-D4C7-42EE-AB49-D2E39E64FDE4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55283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Само заглав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rtl="0">
              <a:defRPr/>
            </a:lvl1pPr>
          </a:lstStyle>
          <a:p>
            <a:pPr rtl="0"/>
            <a:r>
              <a:rPr lang="bg-BG"/>
              <a:t>Редакт. стил загл. образец</a:t>
            </a:r>
            <a:endParaRPr lang="bg-BG" dirty="0"/>
          </a:p>
        </p:txBody>
      </p:sp>
      <p:sp>
        <p:nvSpPr>
          <p:cNvPr id="3" name="Контейнер за дата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B5B1A525-3753-4427-9188-CE9E99BA6FC8}" type="datetime1">
              <a:rPr lang="bg-BG" smtClean="0"/>
              <a:pPr/>
              <a:t>18.05.2023</a:t>
            </a:fld>
            <a:endParaRPr lang="bg-BG" dirty="0"/>
          </a:p>
        </p:txBody>
      </p:sp>
      <p:sp>
        <p:nvSpPr>
          <p:cNvPr id="4" name="Контейнер за долен колонтитул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bg-BG" dirty="0"/>
          </a:p>
        </p:txBody>
      </p:sp>
      <p:sp>
        <p:nvSpPr>
          <p:cNvPr id="5" name="Контейнер за номер на слайд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B37DED6-D4C7-42EE-AB49-D2E39E64FDE4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516763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разн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дата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2623EDEB-76EE-45C7-A214-9FA893FD165D}" type="datetime1">
              <a:rPr lang="bg-BG" smtClean="0"/>
              <a:pPr/>
              <a:t>18.05.2023</a:t>
            </a:fld>
            <a:endParaRPr lang="bg-BG" dirty="0"/>
          </a:p>
        </p:txBody>
      </p:sp>
      <p:sp>
        <p:nvSpPr>
          <p:cNvPr id="3" name="Контейнер за долен колонтитул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bg-BG" dirty="0"/>
          </a:p>
        </p:txBody>
      </p:sp>
      <p:sp>
        <p:nvSpPr>
          <p:cNvPr id="4" name="Контейнер за номер на слайд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B37DED6-D4C7-42EE-AB49-D2E39E64FDE4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068731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Съдържание с на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авоъгълник 7"/>
          <p:cNvSpPr/>
          <p:nvPr/>
        </p:nvSpPr>
        <p:spPr>
          <a:xfrm>
            <a:off x="3961368" y="0"/>
            <a:ext cx="7922736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5000"/>
                </a:schemeClr>
              </a:gs>
            </a:gsLst>
            <a:lin ang="7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bg-BG" dirty="0"/>
          </a:p>
        </p:txBody>
      </p:sp>
      <p:sp>
        <p:nvSpPr>
          <p:cNvPr id="2" name="Заглавие 1"/>
          <p:cNvSpPr>
            <a:spLocks noGrp="1"/>
          </p:cNvSpPr>
          <p:nvPr>
            <p:ph type="title"/>
          </p:nvPr>
        </p:nvSpPr>
        <p:spPr>
          <a:xfrm>
            <a:off x="304721" y="1701800"/>
            <a:ext cx="3351927" cy="2844800"/>
          </a:xfrm>
        </p:spPr>
        <p:txBody>
          <a:bodyPr rtlCol="0" anchor="b">
            <a:normAutofit/>
          </a:bodyPr>
          <a:lstStyle>
            <a:lvl1pPr algn="l" rtl="0">
              <a:defRPr sz="2000" b="1"/>
            </a:lvl1pPr>
          </a:lstStyle>
          <a:p>
            <a:pPr rtl="0"/>
            <a:r>
              <a:rPr lang="bg-BG"/>
              <a:t>Редакт. стил загл. образец</a:t>
            </a:r>
            <a:endParaRPr lang="bg-BG" dirty="0"/>
          </a:p>
        </p:txBody>
      </p:sp>
      <p:sp>
        <p:nvSpPr>
          <p:cNvPr id="3" name="Контейнер на съдържание 2"/>
          <p:cNvSpPr>
            <a:spLocks noGrp="1"/>
          </p:cNvSpPr>
          <p:nvPr>
            <p:ph idx="1" hasCustomPrompt="1"/>
          </p:nvPr>
        </p:nvSpPr>
        <p:spPr>
          <a:xfrm>
            <a:off x="4469236" y="482600"/>
            <a:ext cx="6805427" cy="58928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800"/>
            </a:lvl4pPr>
            <a:lvl5pPr algn="l" rtl="0">
              <a:defRPr sz="1800"/>
            </a:lvl5pPr>
            <a:lvl6pPr algn="l" rtl="0">
              <a:defRPr sz="1800"/>
            </a:lvl6pPr>
            <a:lvl7pPr algn="l" rtl="0">
              <a:defRPr sz="1800"/>
            </a:lvl7pPr>
            <a:lvl8pPr algn="l" rtl="0">
              <a:defRPr sz="1800"/>
            </a:lvl8pPr>
            <a:lvl9pPr algn="l" rtl="0">
              <a:defRPr sz="1800"/>
            </a:lvl9pPr>
          </a:lstStyle>
          <a:p>
            <a:pPr lvl="0" rtl="0"/>
            <a:r>
              <a:rPr lang="bg-BG" dirty="0"/>
              <a:t>Щракнете, за да редактирате стиловете на текста в образеца</a:t>
            </a:r>
          </a:p>
          <a:p>
            <a:pPr lvl="1" rtl="0"/>
            <a:r>
              <a:rPr lang="bg-BG" dirty="0"/>
              <a:t>Второ ниво</a:t>
            </a:r>
          </a:p>
          <a:p>
            <a:pPr lvl="2" rtl="0"/>
            <a:r>
              <a:rPr lang="bg-BG" dirty="0"/>
              <a:t>Трето ниво</a:t>
            </a:r>
          </a:p>
          <a:p>
            <a:pPr lvl="3" rtl="0"/>
            <a:r>
              <a:rPr lang="bg-BG" dirty="0"/>
              <a:t>Четвърто ниво</a:t>
            </a:r>
          </a:p>
          <a:p>
            <a:pPr lvl="4" rtl="0"/>
            <a:r>
              <a:rPr lang="bg-BG" dirty="0"/>
              <a:t>Пето ниво</a:t>
            </a:r>
          </a:p>
        </p:txBody>
      </p:sp>
      <p:sp>
        <p:nvSpPr>
          <p:cNvPr id="4" name="Контейнер за 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304721" y="4648200"/>
            <a:ext cx="3351927" cy="172720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1200"/>
              </a:spcBef>
              <a:buNone/>
              <a:defRPr sz="1600"/>
            </a:lvl1pPr>
            <a:lvl2pPr marL="609493" indent="0" algn="l" rtl="0">
              <a:buNone/>
              <a:defRPr sz="1600"/>
            </a:lvl2pPr>
            <a:lvl3pPr marL="1218987" indent="0" algn="l" rtl="0">
              <a:buNone/>
              <a:defRPr sz="1300"/>
            </a:lvl3pPr>
            <a:lvl4pPr marL="1828480" indent="0" algn="l" rtl="0">
              <a:buNone/>
              <a:defRPr sz="1200"/>
            </a:lvl4pPr>
            <a:lvl5pPr marL="2437973" indent="0" algn="l" rtl="0">
              <a:buNone/>
              <a:defRPr sz="1200"/>
            </a:lvl5pPr>
            <a:lvl6pPr marL="3047467" indent="0" algn="l" rtl="0">
              <a:buNone/>
              <a:defRPr sz="1200"/>
            </a:lvl6pPr>
            <a:lvl7pPr marL="3656960" indent="0" algn="l" rtl="0">
              <a:buNone/>
              <a:defRPr sz="1200"/>
            </a:lvl7pPr>
            <a:lvl8pPr marL="4266453" indent="0" algn="l" rtl="0">
              <a:buNone/>
              <a:defRPr sz="1200"/>
            </a:lvl8pPr>
            <a:lvl9pPr marL="4875947" indent="0" algn="l" rtl="0">
              <a:buNone/>
              <a:defRPr sz="1200"/>
            </a:lvl9pPr>
          </a:lstStyle>
          <a:p>
            <a:pPr lvl="0" rtl="0"/>
            <a:r>
              <a:rPr lang="bg-BG" noProof="0" dirty="0"/>
              <a:t>Щракнете, за да редактирате стиловете на текста в образеца</a:t>
            </a:r>
          </a:p>
        </p:txBody>
      </p:sp>
      <p:sp>
        <p:nvSpPr>
          <p:cNvPr id="5" name="Контейнер за 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81EA9240-14AA-4095-8249-D03523E0AE13}" type="datetime1">
              <a:rPr lang="bg-BG" smtClean="0"/>
              <a:pPr/>
              <a:t>18.05.2023</a:t>
            </a:fld>
            <a:endParaRPr lang="bg-BG" dirty="0"/>
          </a:p>
        </p:txBody>
      </p:sp>
      <p:sp>
        <p:nvSpPr>
          <p:cNvPr id="6" name="Контейнер за долен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bg-BG" dirty="0"/>
          </a:p>
        </p:txBody>
      </p:sp>
      <p:sp>
        <p:nvSpPr>
          <p:cNvPr id="7" name="Контейнер за номер на слайд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DFBB78A-01B4-41F2-96B0-677A4A282832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968072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Картина с на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авоъгълник 7"/>
          <p:cNvSpPr/>
          <p:nvPr/>
        </p:nvSpPr>
        <p:spPr>
          <a:xfrm>
            <a:off x="2082258" y="0"/>
            <a:ext cx="802431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5000"/>
                </a:schemeClr>
              </a:gs>
            </a:gsLst>
            <a:lin ang="7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bg-BG" dirty="0"/>
          </a:p>
        </p:txBody>
      </p:sp>
      <p:sp>
        <p:nvSpPr>
          <p:cNvPr id="2" name="Заглавие 1"/>
          <p:cNvSpPr>
            <a:spLocks noGrp="1"/>
          </p:cNvSpPr>
          <p:nvPr>
            <p:ph type="title"/>
          </p:nvPr>
        </p:nvSpPr>
        <p:spPr>
          <a:xfrm>
            <a:off x="2437765" y="4800600"/>
            <a:ext cx="7313295" cy="762000"/>
          </a:xfrm>
        </p:spPr>
        <p:txBody>
          <a:bodyPr rtlCol="0" anchor="b">
            <a:normAutofit/>
          </a:bodyPr>
          <a:lstStyle>
            <a:lvl1pPr algn="l" rtl="0">
              <a:defRPr sz="2000" b="1"/>
            </a:lvl1pPr>
          </a:lstStyle>
          <a:p>
            <a:pPr rtl="0"/>
            <a:r>
              <a:rPr lang="bg-BG"/>
              <a:t>Редакт. стил загл. образец</a:t>
            </a:r>
            <a:endParaRPr lang="bg-BG" dirty="0"/>
          </a:p>
        </p:txBody>
      </p:sp>
      <p:sp>
        <p:nvSpPr>
          <p:cNvPr id="3" name="Контейнер за картина 2"/>
          <p:cNvSpPr>
            <a:spLocks noGrp="1"/>
          </p:cNvSpPr>
          <p:nvPr>
            <p:ph type="pic" idx="1"/>
          </p:nvPr>
        </p:nvSpPr>
        <p:spPr>
          <a:xfrm>
            <a:off x="2437765" y="279401"/>
            <a:ext cx="7313295" cy="4448175"/>
          </a:xfrm>
        </p:spPr>
        <p:txBody>
          <a:bodyPr rtlCol="0">
            <a:normAutofit/>
          </a:bodyPr>
          <a:lstStyle>
            <a:lvl1pPr marL="0" indent="0" algn="l" rtl="0">
              <a:buNone/>
              <a:defRPr sz="2800"/>
            </a:lvl1pPr>
            <a:lvl2pPr marL="609493" indent="0" algn="l" rtl="0">
              <a:buNone/>
              <a:defRPr sz="3700"/>
            </a:lvl2pPr>
            <a:lvl3pPr marL="1218987" indent="0" algn="l" rtl="0">
              <a:buNone/>
              <a:defRPr sz="3200"/>
            </a:lvl3pPr>
            <a:lvl4pPr marL="1828480" indent="0" algn="l" rtl="0">
              <a:buNone/>
              <a:defRPr sz="2700"/>
            </a:lvl4pPr>
            <a:lvl5pPr marL="2437973" indent="0" algn="l" rtl="0">
              <a:buNone/>
              <a:defRPr sz="2700"/>
            </a:lvl5pPr>
            <a:lvl6pPr marL="3047467" indent="0" algn="l" rtl="0">
              <a:buNone/>
              <a:defRPr sz="2700"/>
            </a:lvl6pPr>
            <a:lvl7pPr marL="3656960" indent="0" algn="l" rtl="0">
              <a:buNone/>
              <a:defRPr sz="2700"/>
            </a:lvl7pPr>
            <a:lvl8pPr marL="4266453" indent="0" algn="l" rtl="0">
              <a:buNone/>
              <a:defRPr sz="2700"/>
            </a:lvl8pPr>
            <a:lvl9pPr marL="4875947" indent="0" algn="l" rtl="0">
              <a:buNone/>
              <a:defRPr sz="2700"/>
            </a:lvl9pPr>
          </a:lstStyle>
          <a:p>
            <a:pPr rtl="0"/>
            <a:r>
              <a:rPr lang="bg-BG"/>
              <a:t>Щракнете върху иконата, за да добавите картина</a:t>
            </a:r>
            <a:endParaRPr lang="bg-BG" dirty="0"/>
          </a:p>
        </p:txBody>
      </p:sp>
      <p:sp>
        <p:nvSpPr>
          <p:cNvPr id="4" name="Контейнер за 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2437765" y="5562600"/>
            <a:ext cx="7313295" cy="81280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0"/>
              </a:spcBef>
              <a:buNone/>
              <a:defRPr sz="1600"/>
            </a:lvl1pPr>
            <a:lvl2pPr marL="609493" indent="0" algn="l" rtl="0">
              <a:buNone/>
              <a:defRPr sz="1600"/>
            </a:lvl2pPr>
            <a:lvl3pPr marL="1218987" indent="0" algn="l" rtl="0">
              <a:buNone/>
              <a:defRPr sz="1300"/>
            </a:lvl3pPr>
            <a:lvl4pPr marL="1828480" indent="0" algn="l" rtl="0">
              <a:buNone/>
              <a:defRPr sz="1200"/>
            </a:lvl4pPr>
            <a:lvl5pPr marL="2437973" indent="0" algn="l" rtl="0">
              <a:buNone/>
              <a:defRPr sz="1200"/>
            </a:lvl5pPr>
            <a:lvl6pPr marL="3047467" indent="0" algn="l" rtl="0">
              <a:buNone/>
              <a:defRPr sz="1200"/>
            </a:lvl6pPr>
            <a:lvl7pPr marL="3656960" indent="0" algn="l" rtl="0">
              <a:buNone/>
              <a:defRPr sz="1200"/>
            </a:lvl7pPr>
            <a:lvl8pPr marL="4266453" indent="0" algn="l" rtl="0">
              <a:buNone/>
              <a:defRPr sz="1200"/>
            </a:lvl8pPr>
            <a:lvl9pPr marL="4875947" indent="0" algn="l" rtl="0">
              <a:buNone/>
              <a:defRPr sz="1200"/>
            </a:lvl9pPr>
          </a:lstStyle>
          <a:p>
            <a:pPr lvl="0" rtl="0"/>
            <a:r>
              <a:rPr lang="bg-BG" noProof="0" dirty="0"/>
              <a:t>Щракнете, за да редактирате стиловете на текста в образеца</a:t>
            </a:r>
          </a:p>
        </p:txBody>
      </p:sp>
      <p:sp>
        <p:nvSpPr>
          <p:cNvPr id="5" name="Контейнер за 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613B9251-83BC-4F5D-93C9-08240B48578B}" type="datetime1">
              <a:rPr lang="bg-BG" smtClean="0"/>
              <a:pPr/>
              <a:t>18.05.2023</a:t>
            </a:fld>
            <a:endParaRPr lang="bg-BG" dirty="0"/>
          </a:p>
        </p:txBody>
      </p:sp>
      <p:sp>
        <p:nvSpPr>
          <p:cNvPr id="6" name="Контейнер за долен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bg-BG" dirty="0"/>
          </a:p>
        </p:txBody>
      </p:sp>
      <p:sp>
        <p:nvSpPr>
          <p:cNvPr id="7" name="Контейнер за номер на слайд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DFBB78A-01B4-41F2-96B0-677A4A282832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221337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авоъгълник 8"/>
          <p:cNvSpPr/>
          <p:nvPr/>
        </p:nvSpPr>
        <p:spPr>
          <a:xfrm>
            <a:off x="304721" y="0"/>
            <a:ext cx="11579384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5000"/>
                </a:schemeClr>
              </a:gs>
            </a:gsLst>
            <a:lin ang="7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bg-BG" dirty="0"/>
          </a:p>
        </p:txBody>
      </p:sp>
      <p:sp>
        <p:nvSpPr>
          <p:cNvPr id="2" name="Контейнер за заглавие 1"/>
          <p:cNvSpPr>
            <a:spLocks noGrp="1"/>
          </p:cNvSpPr>
          <p:nvPr>
            <p:ph type="title"/>
          </p:nvPr>
        </p:nvSpPr>
        <p:spPr>
          <a:xfrm>
            <a:off x="1117309" y="76200"/>
            <a:ext cx="10157354" cy="1397000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/>
          <a:p>
            <a:pPr rtl="0"/>
            <a:r>
              <a:rPr lang="bg-BG" dirty="0" err="1"/>
              <a:t>Редакт</a:t>
            </a:r>
            <a:r>
              <a:rPr lang="bg-BG" dirty="0"/>
              <a:t>. стил загл. образец</a:t>
            </a:r>
          </a:p>
        </p:txBody>
      </p:sp>
      <p:sp>
        <p:nvSpPr>
          <p:cNvPr id="3" name="Контейнер за текст 2"/>
          <p:cNvSpPr>
            <a:spLocks noGrp="1"/>
          </p:cNvSpPr>
          <p:nvPr>
            <p:ph type="body" idx="1"/>
          </p:nvPr>
        </p:nvSpPr>
        <p:spPr>
          <a:xfrm>
            <a:off x="1117309" y="1701800"/>
            <a:ext cx="10157354" cy="4470400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 rtl="0"/>
            <a:r>
              <a:rPr lang="bg-BG" noProof="0" dirty="0"/>
              <a:t>Щракнете, за да редактирате стиловете на текста в образеца</a:t>
            </a:r>
          </a:p>
          <a:p>
            <a:pPr lvl="1" rtl="0"/>
            <a:r>
              <a:rPr lang="bg-BG" dirty="0"/>
              <a:t>Второ ниво</a:t>
            </a:r>
          </a:p>
          <a:p>
            <a:pPr lvl="2" rtl="0"/>
            <a:r>
              <a:rPr lang="bg-BG" dirty="0"/>
              <a:t>Трето ниво</a:t>
            </a:r>
          </a:p>
          <a:p>
            <a:pPr lvl="3" rtl="0"/>
            <a:r>
              <a:rPr lang="bg-BG" dirty="0"/>
              <a:t>Четвърто ниво</a:t>
            </a:r>
          </a:p>
          <a:p>
            <a:pPr lvl="4" rtl="0"/>
            <a:r>
              <a:rPr lang="bg-BG" dirty="0"/>
              <a:t>Пето ниво</a:t>
            </a:r>
          </a:p>
        </p:txBody>
      </p:sp>
      <p:sp>
        <p:nvSpPr>
          <p:cNvPr id="4" name="Контейнер за дата 3"/>
          <p:cNvSpPr>
            <a:spLocks noGrp="1"/>
          </p:cNvSpPr>
          <p:nvPr>
            <p:ph type="dt" sz="half" idx="2"/>
          </p:nvPr>
        </p:nvSpPr>
        <p:spPr>
          <a:xfrm>
            <a:off x="1117309" y="6400801"/>
            <a:ext cx="2742486" cy="320675"/>
          </a:xfrm>
          <a:prstGeom prst="rect">
            <a:avLst/>
          </a:prstGeom>
        </p:spPr>
        <p:txBody>
          <a:bodyPr vert="horz" lIns="121899" tIns="60949" rIns="121899" bIns="60949" rtlCol="0" anchor="b"/>
          <a:lstStyle>
            <a:lvl1pPr algn="l" rtl="0">
              <a:defRPr sz="12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</a:lstStyle>
          <a:p>
            <a:fld id="{4B629FB5-C631-46E9-8F9E-9AFAB55C2159}" type="datetime1">
              <a:rPr lang="bg-BG" smtClean="0"/>
              <a:pPr/>
              <a:t>18.05.2023</a:t>
            </a:fld>
            <a:endParaRPr lang="bg-BG" dirty="0"/>
          </a:p>
        </p:txBody>
      </p:sp>
      <p:sp>
        <p:nvSpPr>
          <p:cNvPr id="5" name="Контейнер за долен колонтитул 4"/>
          <p:cNvSpPr>
            <a:spLocks noGrp="1"/>
          </p:cNvSpPr>
          <p:nvPr>
            <p:ph type="ftr" sz="quarter" idx="3"/>
          </p:nvPr>
        </p:nvSpPr>
        <p:spPr>
          <a:xfrm>
            <a:off x="3907842" y="6400801"/>
            <a:ext cx="6216301" cy="320675"/>
          </a:xfrm>
          <a:prstGeom prst="rect">
            <a:avLst/>
          </a:prstGeom>
        </p:spPr>
        <p:txBody>
          <a:bodyPr vert="horz" lIns="121899" tIns="60949" rIns="121899" bIns="60949" rtlCol="0" anchor="b"/>
          <a:lstStyle>
            <a:lvl1pPr algn="ctr" rtl="0">
              <a:defRPr sz="12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</a:lstStyle>
          <a:p>
            <a:pPr rtl="0"/>
            <a:endParaRPr lang="bg-BG" dirty="0"/>
          </a:p>
        </p:txBody>
      </p:sp>
      <p:sp>
        <p:nvSpPr>
          <p:cNvPr id="6" name="Контейнер за номер на слайд 5"/>
          <p:cNvSpPr>
            <a:spLocks noGrp="1"/>
          </p:cNvSpPr>
          <p:nvPr>
            <p:ph type="sldNum" sz="quarter" idx="4"/>
          </p:nvPr>
        </p:nvSpPr>
        <p:spPr>
          <a:xfrm>
            <a:off x="10167146" y="6400801"/>
            <a:ext cx="1107518" cy="320675"/>
          </a:xfrm>
          <a:prstGeom prst="rect">
            <a:avLst/>
          </a:prstGeom>
        </p:spPr>
        <p:txBody>
          <a:bodyPr vert="horz" lIns="121899" tIns="60949" rIns="121899" bIns="60949" rtlCol="0" anchor="b"/>
          <a:lstStyle>
            <a:lvl1pPr algn="r" rtl="0">
              <a:defRPr sz="12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</a:lstStyle>
          <a:p>
            <a:fld id="{EB37DED6-D4C7-42EE-AB49-D2E39E64FDE4}" type="slidenum">
              <a:rPr lang="bg-BG" smtClean="0"/>
              <a:pPr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5440479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9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75" r:id="rId8"/>
    <p:sldLayoutId id="2147483676" r:id="rId9"/>
    <p:sldLayoutId id="2147483677" r:id="rId10"/>
    <p:sldLayoutId id="2147483678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1218987" rtl="0" eaLnBrk="1" latinLnBrk="0" hangingPunct="1">
        <a:lnSpc>
          <a:spcPct val="85000"/>
        </a:lnSpc>
        <a:spcBef>
          <a:spcPct val="0"/>
        </a:spcBef>
        <a:buNone/>
        <a:tabLst/>
        <a:defRPr sz="4400" kern="1200" cap="none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95000"/>
        </a:lnSpc>
        <a:spcBef>
          <a:spcPts val="1866"/>
        </a:spcBef>
        <a:buSzPct val="10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31392" indent="-304747" algn="l" defTabSz="1218987" rtl="0" eaLnBrk="1" latinLnBrk="0" hangingPunct="1">
        <a:lnSpc>
          <a:spcPct val="95000"/>
        </a:lnSpc>
        <a:spcBef>
          <a:spcPts val="1066"/>
        </a:spcBef>
        <a:buSzPct val="100000"/>
        <a:buFont typeface="Century Gothic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58037" indent="-304747" algn="l" defTabSz="1218987" rtl="0" eaLnBrk="1" latinLnBrk="0" hangingPunct="1">
        <a:lnSpc>
          <a:spcPct val="95000"/>
        </a:lnSpc>
        <a:spcBef>
          <a:spcPts val="1066"/>
        </a:spcBef>
        <a:buSzPct val="100000"/>
        <a:buFont typeface="Century Gothic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584683" indent="-304747" algn="l" defTabSz="1218987" rtl="0" eaLnBrk="1" latinLnBrk="0" hangingPunct="1">
        <a:lnSpc>
          <a:spcPct val="95000"/>
        </a:lnSpc>
        <a:spcBef>
          <a:spcPts val="1066"/>
        </a:spcBef>
        <a:buSzPct val="100000"/>
        <a:buFont typeface="Century Gothic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11328" indent="-304747" algn="l" defTabSz="1218987" rtl="0" eaLnBrk="1" latinLnBrk="0" hangingPunct="1">
        <a:lnSpc>
          <a:spcPct val="95000"/>
        </a:lnSpc>
        <a:spcBef>
          <a:spcPts val="1066"/>
        </a:spcBef>
        <a:buSzPct val="100000"/>
        <a:buFont typeface="Century Gothic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437973" indent="-304747" algn="l" defTabSz="1218987" rtl="0" eaLnBrk="1" latinLnBrk="0" hangingPunct="1">
        <a:lnSpc>
          <a:spcPct val="95000"/>
        </a:lnSpc>
        <a:spcBef>
          <a:spcPts val="1066"/>
        </a:spcBef>
        <a:buSzPct val="90000"/>
        <a:buFont typeface="Century Gothic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864619" indent="-304747" algn="l" defTabSz="1218987" rtl="0" eaLnBrk="1" latinLnBrk="0" hangingPunct="1">
        <a:lnSpc>
          <a:spcPct val="95000"/>
        </a:lnSpc>
        <a:spcBef>
          <a:spcPts val="1066"/>
        </a:spcBef>
        <a:buSzPct val="90000"/>
        <a:buFont typeface="Century Gothic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91264" indent="-304747" algn="l" defTabSz="1218987" rtl="0" eaLnBrk="1" latinLnBrk="0" hangingPunct="1">
        <a:lnSpc>
          <a:spcPct val="95000"/>
        </a:lnSpc>
        <a:spcBef>
          <a:spcPts val="1066"/>
        </a:spcBef>
        <a:buSzPct val="90000"/>
        <a:buFont typeface="Century Gothic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78859" indent="-304747" algn="l" defTabSz="1218987" rtl="0" eaLnBrk="1" latinLnBrk="0" hangingPunct="1">
        <a:lnSpc>
          <a:spcPct val="95000"/>
        </a:lnSpc>
        <a:spcBef>
          <a:spcPts val="1066"/>
        </a:spcBef>
        <a:buSzPct val="90000"/>
        <a:buFont typeface="Century Gothic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sv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ctrTitle"/>
          </p:nvPr>
        </p:nvSpPr>
        <p:spPr>
          <a:xfrm>
            <a:off x="5103812" y="2209800"/>
            <a:ext cx="6805745" cy="177482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>
            <a:normAutofit fontScale="90000"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bg-BG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/>
            </a:r>
            <a:br>
              <a:rPr lang="bg-BG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bg-BG" sz="2500" b="1" dirty="0">
                <a:solidFill>
                  <a:srgbClr val="222222"/>
                </a:solidFill>
                <a:effectLst/>
                <a:latin typeface="Sabon Next LT" panose="02000500000000000000" pitchFamily="2" charset="0"/>
                <a:ea typeface="Calibri" panose="020F0502020204030204" pitchFamily="34" charset="0"/>
                <a:cs typeface="Sabon Next LT" panose="02000500000000000000" pitchFamily="2" charset="0"/>
              </a:rPr>
              <a:t>Разработване на функционален модул за проверка на знания </a:t>
            </a:r>
            <a:r>
              <a:rPr lang="bg-BG" sz="2500" b="1" dirty="0" smtClean="0">
                <a:solidFill>
                  <a:srgbClr val="222222"/>
                </a:solidFill>
                <a:effectLst/>
                <a:latin typeface="Sabon Next LT" panose="02000500000000000000" pitchFamily="2" charset="0"/>
                <a:ea typeface="Calibri" panose="020F0502020204030204" pitchFamily="34" charset="0"/>
                <a:cs typeface="Sabon Next LT" panose="02000500000000000000" pitchFamily="2" charset="0"/>
              </a:rPr>
              <a:t>чрез тестове към </a:t>
            </a:r>
            <a:r>
              <a:rPr lang="bg-BG" sz="2500" b="1" dirty="0">
                <a:solidFill>
                  <a:srgbClr val="222222"/>
                </a:solidFill>
                <a:effectLst/>
                <a:latin typeface="Sabon Next LT" panose="02000500000000000000" pitchFamily="2" charset="0"/>
                <a:ea typeface="Calibri" panose="020F0502020204030204" pitchFamily="34" charset="0"/>
                <a:cs typeface="Sabon Next LT" panose="02000500000000000000" pitchFamily="2" charset="0"/>
              </a:rPr>
              <a:t>приложението  </a:t>
            </a:r>
            <a:r>
              <a:rPr lang="bg-BG" sz="2500" b="1" dirty="0" smtClean="0">
                <a:solidFill>
                  <a:srgbClr val="222222"/>
                </a:solidFill>
                <a:effectLst/>
                <a:latin typeface="Sabon Next LT" panose="02000500000000000000" pitchFamily="2" charset="0"/>
                <a:ea typeface="Calibri" panose="020F0502020204030204" pitchFamily="34" charset="0"/>
                <a:cs typeface="Sabon Next LT" panose="02000500000000000000" pitchFamily="2" charset="0"/>
              </a:rPr>
              <a:t>„Електронна </a:t>
            </a:r>
            <a:r>
              <a:rPr lang="bg-BG" sz="2500" b="1" dirty="0">
                <a:solidFill>
                  <a:srgbClr val="222222"/>
                </a:solidFill>
                <a:effectLst/>
                <a:latin typeface="Sabon Next LT" panose="02000500000000000000" pitchFamily="2" charset="0"/>
                <a:ea typeface="Calibri" panose="020F0502020204030204" pitchFamily="34" charset="0"/>
                <a:cs typeface="Sabon Next LT" panose="02000500000000000000" pitchFamily="2" charset="0"/>
              </a:rPr>
              <a:t>библиотека“ от сайта на ПГЕЕ Банско</a:t>
            </a:r>
            <a:endParaRPr lang="bg-BG" sz="2500" b="1" dirty="0">
              <a:effectLst/>
              <a:latin typeface="Sabon Next LT" panose="02000500000000000000" pitchFamily="2" charset="0"/>
              <a:ea typeface="Calibri" panose="020F0502020204030204" pitchFamily="34" charset="0"/>
              <a:cs typeface="Sabon Next LT" panose="02000500000000000000" pitchFamily="2" charset="0"/>
            </a:endParaRPr>
          </a:p>
        </p:txBody>
      </p:sp>
      <p:sp>
        <p:nvSpPr>
          <p:cNvPr id="3" name="Подзаглавие 2"/>
          <p:cNvSpPr>
            <a:spLocks noGrp="1"/>
          </p:cNvSpPr>
          <p:nvPr>
            <p:ph type="subTitle" idx="1"/>
          </p:nvPr>
        </p:nvSpPr>
        <p:spPr>
          <a:xfrm>
            <a:off x="8228012" y="5257800"/>
            <a:ext cx="3046174" cy="6096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/>
          <a:lstStyle/>
          <a:p>
            <a:pPr algn="r" rtl="0"/>
            <a:r>
              <a:rPr lang="bg-BG" dirty="0"/>
              <a:t>Мария Миткова</a:t>
            </a:r>
          </a:p>
        </p:txBody>
      </p:sp>
      <p:sp>
        <p:nvSpPr>
          <p:cNvPr id="4" name="Текстово поле 3">
            <a:extLst>
              <a:ext uri="{FF2B5EF4-FFF2-40B4-BE49-F238E27FC236}">
                <a16:creationId xmlns="" xmlns:a16="http://schemas.microsoft.com/office/drawing/2014/main" id="{2BB76CC3-3496-8710-5DBC-814FD105F4A2}"/>
              </a:ext>
            </a:extLst>
          </p:cNvPr>
          <p:cNvSpPr txBox="1"/>
          <p:nvPr/>
        </p:nvSpPr>
        <p:spPr>
          <a:xfrm>
            <a:off x="3960812" y="1600200"/>
            <a:ext cx="1752600" cy="64633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bg-BG" sz="3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Тема:</a:t>
            </a:r>
          </a:p>
        </p:txBody>
      </p:sp>
    </p:spTree>
    <p:extLst>
      <p:ext uri="{BB962C8B-B14F-4D97-AF65-F5344CB8AC3E}">
        <p14:creationId xmlns:p14="http://schemas.microsoft.com/office/powerpoint/2010/main" val="3650340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Картина 6" descr="Картина, която съдържа текст, екранна снимка&#10;&#10;Описанието е генерирано автоматично">
            <a:extLst>
              <a:ext uri="{FF2B5EF4-FFF2-40B4-BE49-F238E27FC236}">
                <a16:creationId xmlns="" xmlns:a16="http://schemas.microsoft.com/office/drawing/2014/main" id="{C657781C-125E-6022-FFE1-21AB685462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3"/>
            <a:ext cx="12188825" cy="6856214"/>
          </a:xfrm>
          <a:prstGeom prst="rect">
            <a:avLst/>
          </a:prstGeom>
        </p:spPr>
      </p:pic>
      <p:sp>
        <p:nvSpPr>
          <p:cNvPr id="8" name="Овал 7">
            <a:extLst>
              <a:ext uri="{FF2B5EF4-FFF2-40B4-BE49-F238E27FC236}">
                <a16:creationId xmlns="" xmlns:a16="http://schemas.microsoft.com/office/drawing/2014/main" id="{E41A64A2-98F8-220D-372D-D5EF51F8B2FD}"/>
              </a:ext>
            </a:extLst>
          </p:cNvPr>
          <p:cNvSpPr/>
          <p:nvPr/>
        </p:nvSpPr>
        <p:spPr>
          <a:xfrm>
            <a:off x="6932612" y="2057400"/>
            <a:ext cx="3124200" cy="685800"/>
          </a:xfrm>
          <a:prstGeom prst="ellipse">
            <a:avLst/>
          </a:prstGeom>
          <a:solidFill>
            <a:srgbClr val="B9E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9" name="Овал 8">
            <a:extLst>
              <a:ext uri="{FF2B5EF4-FFF2-40B4-BE49-F238E27FC236}">
                <a16:creationId xmlns="" xmlns:a16="http://schemas.microsoft.com/office/drawing/2014/main" id="{C73607FE-5914-7348-DBC8-57C5A8711C9E}"/>
              </a:ext>
            </a:extLst>
          </p:cNvPr>
          <p:cNvSpPr/>
          <p:nvPr/>
        </p:nvSpPr>
        <p:spPr>
          <a:xfrm>
            <a:off x="2208212" y="2057400"/>
            <a:ext cx="3429000" cy="685800"/>
          </a:xfrm>
          <a:prstGeom prst="ellipse">
            <a:avLst/>
          </a:prstGeom>
          <a:solidFill>
            <a:srgbClr val="CBE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10" name="Правоъгълник 9">
            <a:extLst>
              <a:ext uri="{FF2B5EF4-FFF2-40B4-BE49-F238E27FC236}">
                <a16:creationId xmlns="" xmlns:a16="http://schemas.microsoft.com/office/drawing/2014/main" id="{B52E13E8-5AE3-EBCD-7BFF-E6C079A321BD}"/>
              </a:ext>
            </a:extLst>
          </p:cNvPr>
          <p:cNvSpPr/>
          <p:nvPr/>
        </p:nvSpPr>
        <p:spPr>
          <a:xfrm>
            <a:off x="5256212" y="2209800"/>
            <a:ext cx="485773" cy="533400"/>
          </a:xfrm>
          <a:prstGeom prst="rect">
            <a:avLst/>
          </a:prstGeom>
          <a:solidFill>
            <a:srgbClr val="CBE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11" name="Овал 10">
            <a:extLst>
              <a:ext uri="{FF2B5EF4-FFF2-40B4-BE49-F238E27FC236}">
                <a16:creationId xmlns="" xmlns:a16="http://schemas.microsoft.com/office/drawing/2014/main" id="{F64392B5-85CC-6CE6-FF08-5BE1EA2C543F}"/>
              </a:ext>
            </a:extLst>
          </p:cNvPr>
          <p:cNvSpPr/>
          <p:nvPr/>
        </p:nvSpPr>
        <p:spPr>
          <a:xfrm>
            <a:off x="5930901" y="2057401"/>
            <a:ext cx="762000" cy="761998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12" name="Текстово поле 11">
            <a:extLst>
              <a:ext uri="{FF2B5EF4-FFF2-40B4-BE49-F238E27FC236}">
                <a16:creationId xmlns="" xmlns:a16="http://schemas.microsoft.com/office/drawing/2014/main" id="{BDCA9E8D-FCA2-C671-BF02-6D352EACB2F8}"/>
              </a:ext>
            </a:extLst>
          </p:cNvPr>
          <p:cNvSpPr txBox="1"/>
          <p:nvPr/>
        </p:nvSpPr>
        <p:spPr>
          <a:xfrm>
            <a:off x="1979612" y="2209800"/>
            <a:ext cx="3886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2000" dirty="0"/>
              <a:t>Функционално интегрирана</a:t>
            </a:r>
          </a:p>
        </p:txBody>
      </p:sp>
      <p:pic>
        <p:nvPicPr>
          <p:cNvPr id="14" name="Графика 13" descr="Artificial Intelligence outline">
            <a:extLst>
              <a:ext uri="{FF2B5EF4-FFF2-40B4-BE49-F238E27FC236}">
                <a16:creationId xmlns="" xmlns:a16="http://schemas.microsoft.com/office/drawing/2014/main" id="{435100B5-D283-710E-735B-48F89BA6B29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30901" y="2028824"/>
            <a:ext cx="800100" cy="800100"/>
          </a:xfrm>
          <a:prstGeom prst="rect">
            <a:avLst/>
          </a:prstGeom>
        </p:spPr>
      </p:pic>
      <p:sp>
        <p:nvSpPr>
          <p:cNvPr id="15" name="Текстово поле 14">
            <a:extLst>
              <a:ext uri="{FF2B5EF4-FFF2-40B4-BE49-F238E27FC236}">
                <a16:creationId xmlns="" xmlns:a16="http://schemas.microsoft.com/office/drawing/2014/main" id="{7ACF2D96-3660-C440-65D8-576E3B0E8591}"/>
              </a:ext>
            </a:extLst>
          </p:cNvPr>
          <p:cNvSpPr txBox="1"/>
          <p:nvPr/>
        </p:nvSpPr>
        <p:spPr>
          <a:xfrm>
            <a:off x="6932612" y="2228819"/>
            <a:ext cx="3657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2000" dirty="0"/>
              <a:t>Независима система</a:t>
            </a:r>
          </a:p>
        </p:txBody>
      </p:sp>
    </p:spTree>
    <p:extLst>
      <p:ext uri="{BB962C8B-B14F-4D97-AF65-F5344CB8AC3E}">
        <p14:creationId xmlns:p14="http://schemas.microsoft.com/office/powerpoint/2010/main" val="4276439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ctrTitle"/>
          </p:nvPr>
        </p:nvSpPr>
        <p:spPr>
          <a:xfrm>
            <a:off x="4799012" y="2514600"/>
            <a:ext cx="6500945" cy="93662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>
            <a:noAutofit/>
          </a:bodyPr>
          <a:lstStyle/>
          <a:p>
            <a:pPr algn="ctr"/>
            <a:r>
              <a:rPr lang="bg-BG" sz="3600" dirty="0"/>
              <a:t>Благодаря за вниманието!</a:t>
            </a:r>
          </a:p>
        </p:txBody>
      </p:sp>
    </p:spTree>
    <p:extLst>
      <p:ext uri="{BB962C8B-B14F-4D97-AF65-F5344CB8AC3E}">
        <p14:creationId xmlns:p14="http://schemas.microsoft.com/office/powerpoint/2010/main" val="1934379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Картина 4" descr="Картина, която съдържа текст, екранна снимка, Шрифт, номер&#10;&#10;Описанието е генерирано автоматично">
            <a:extLst>
              <a:ext uri="{FF2B5EF4-FFF2-40B4-BE49-F238E27FC236}">
                <a16:creationId xmlns="" xmlns:a16="http://schemas.microsoft.com/office/drawing/2014/main" id="{84A8891C-C340-2615-17AD-8CD1E2E2760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0543" y="352919"/>
            <a:ext cx="7248870" cy="363044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  <p:pic>
        <p:nvPicPr>
          <p:cNvPr id="15" name="Картина 14" descr="Картина, която съдържа текст, софтуер, компютър, Компютърна икона&#10;&#10;Описанието е генерирано автоматично">
            <a:extLst>
              <a:ext uri="{FF2B5EF4-FFF2-40B4-BE49-F238E27FC236}">
                <a16:creationId xmlns="" xmlns:a16="http://schemas.microsoft.com/office/drawing/2014/main" id="{79B10B2E-3FEB-9F5C-1B0D-DF1F598BC1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731" y="2208111"/>
            <a:ext cx="7413430" cy="4317932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21" name="Картина 20">
            <a:extLst>
              <a:ext uri="{FF2B5EF4-FFF2-40B4-BE49-F238E27FC236}">
                <a16:creationId xmlns="" xmlns:a16="http://schemas.microsoft.com/office/drawing/2014/main" id="{AF5A53E9-6CEB-C8F5-12D6-64EAACBFF8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7256" y="4742275"/>
            <a:ext cx="1932157" cy="1932157"/>
          </a:xfrm>
          <a:prstGeom prst="rect">
            <a:avLst/>
          </a:prstGeom>
        </p:spPr>
      </p:pic>
      <p:pic>
        <p:nvPicPr>
          <p:cNvPr id="3" name="Картина 2" descr="Картина, която съдържа символ, лого, Електриково синьо, Графика&#10;&#10;Описанието е генерирано автоматично">
            <a:extLst>
              <a:ext uri="{FF2B5EF4-FFF2-40B4-BE49-F238E27FC236}">
                <a16:creationId xmlns="" xmlns:a16="http://schemas.microsoft.com/office/drawing/2014/main" id="{CEF640CC-432D-8C2A-EEFA-C02D1CFCCF5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81268">
            <a:off x="6865208" y="5134909"/>
            <a:ext cx="1447507" cy="135294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9" name="Картина 8" descr="Картина, която съдържа текст, Шрифт, екранна снимка, лого&#10;&#10;Описанието е генерирано автоматично">
            <a:extLst>
              <a:ext uri="{FF2B5EF4-FFF2-40B4-BE49-F238E27FC236}">
                <a16:creationId xmlns="" xmlns:a16="http://schemas.microsoft.com/office/drawing/2014/main" id="{F1F77A7C-46FD-B515-1E10-8BCE2DDA7EB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185447">
            <a:off x="4374029" y="437188"/>
            <a:ext cx="1600200" cy="140696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495182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Картина 2" descr="Картина, която съдържа текст, анимирана рисунка, дрехи, човек&#10;&#10;Описанието е генерирано автоматично">
            <a:extLst>
              <a:ext uri="{FF2B5EF4-FFF2-40B4-BE49-F238E27FC236}">
                <a16:creationId xmlns="" xmlns:a16="http://schemas.microsoft.com/office/drawing/2014/main" id="{DF056564-92D4-5AC9-4A12-F1662E1A2A7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757"/>
          <a:stretch/>
        </p:blipFill>
        <p:spPr>
          <a:xfrm>
            <a:off x="285202" y="219075"/>
            <a:ext cx="6083848" cy="34480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2" name="Картина 11" descr="Картина, която съдържа дизайн, илюстрация&#10;&#10;Описанието е генерирано автоматично със средна достоверност">
            <a:extLst>
              <a:ext uri="{FF2B5EF4-FFF2-40B4-BE49-F238E27FC236}">
                <a16:creationId xmlns="" xmlns:a16="http://schemas.microsoft.com/office/drawing/2014/main" id="{A881CF9D-F824-373A-2612-393804A0CF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0812" y="503347"/>
            <a:ext cx="3015976" cy="241278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4" name="Картина 13" descr="Картина, която съдържа текст, дрехи, екранна снимка, човек&#10;&#10;Описанието е генерирано автоматично">
            <a:extLst>
              <a:ext uri="{FF2B5EF4-FFF2-40B4-BE49-F238E27FC236}">
                <a16:creationId xmlns="" xmlns:a16="http://schemas.microsoft.com/office/drawing/2014/main" id="{B7752886-C16B-49B3-2BD6-225AA87482A7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324"/>
          <a:stretch/>
        </p:blipFill>
        <p:spPr>
          <a:xfrm>
            <a:off x="5789612" y="3200400"/>
            <a:ext cx="6083848" cy="34480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0" name="Графика 19">
            <a:extLst>
              <a:ext uri="{FF2B5EF4-FFF2-40B4-BE49-F238E27FC236}">
                <a16:creationId xmlns="" xmlns:a16="http://schemas.microsoft.com/office/drawing/2014/main" id="{A95E4BC4-A129-37F7-C45D-799016E1043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46212" y="4038600"/>
            <a:ext cx="2971800" cy="2412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361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Картина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689600" cy="3200400"/>
          </a:xfrm>
          <a:prstGeom prst="rect">
            <a:avLst/>
          </a:prstGeom>
        </p:spPr>
      </p:pic>
      <p:pic>
        <p:nvPicPr>
          <p:cNvPr id="3" name="Картина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7012" y="1904999"/>
            <a:ext cx="6231467" cy="3505200"/>
          </a:xfrm>
          <a:prstGeom prst="rect">
            <a:avLst/>
          </a:prstGeom>
        </p:spPr>
      </p:pic>
      <p:pic>
        <p:nvPicPr>
          <p:cNvPr id="4" name="Картина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657599"/>
            <a:ext cx="5688012" cy="3199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547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="" xmlns:a16="http://schemas.microsoft.com/office/drawing/2014/main" id="{7B3E6D22-B644-2BC9-7717-D5E040A562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212" y="304800"/>
            <a:ext cx="2971800" cy="685800"/>
          </a:xfrm>
        </p:spPr>
        <p:txBody>
          <a:bodyPr/>
          <a:lstStyle/>
          <a:p>
            <a:r>
              <a:rPr lang="bg-BG" dirty="0" smtClean="0"/>
              <a:t>Данните</a:t>
            </a:r>
            <a:endParaRPr lang="bg-BG" dirty="0"/>
          </a:p>
        </p:txBody>
      </p:sp>
      <p:pic>
        <p:nvPicPr>
          <p:cNvPr id="3" name="Картина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612" y="1371600"/>
            <a:ext cx="8532813" cy="4799707"/>
          </a:xfrm>
          <a:prstGeom prst="rect">
            <a:avLst/>
          </a:prstGeom>
          <a:effectLst>
            <a:outerShdw blurRad="101600" dist="1143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49965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лавие 2">
            <a:extLst>
              <a:ext uri="{FF2B5EF4-FFF2-40B4-BE49-F238E27FC236}">
                <a16:creationId xmlns="" xmlns:a16="http://schemas.microsoft.com/office/drawing/2014/main" id="{58495DD7-A3B3-D49B-8757-D8D8E37998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66412" y="381000"/>
            <a:ext cx="914400" cy="546100"/>
          </a:xfrm>
        </p:spPr>
        <p:txBody>
          <a:bodyPr/>
          <a:lstStyle/>
          <a:p>
            <a:pPr algn="r"/>
            <a:r>
              <a:rPr lang="en-US" dirty="0" smtClean="0"/>
              <a:t>API</a:t>
            </a:r>
            <a:endParaRPr lang="bg-BG" dirty="0"/>
          </a:p>
        </p:txBody>
      </p:sp>
      <p:pic>
        <p:nvPicPr>
          <p:cNvPr id="2" name="Картина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5412" y="1052514"/>
            <a:ext cx="9269413" cy="5214044"/>
          </a:xfrm>
          <a:prstGeom prst="rect">
            <a:avLst/>
          </a:prstGeom>
          <a:effectLst>
            <a:outerShdw blurRad="114300" dist="1016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43281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Картина 2" descr="Картина, която съдържа текст, екранна снимка, графичен дизайн, дрехи&#10;&#10;Описанието е генерирано автоматично">
            <a:extLst>
              <a:ext uri="{FF2B5EF4-FFF2-40B4-BE49-F238E27FC236}">
                <a16:creationId xmlns="" xmlns:a16="http://schemas.microsoft.com/office/drawing/2014/main" id="{5934A18E-270C-A42D-F109-B4F65F4BB5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206287" cy="6857999"/>
          </a:xfrm>
          <a:prstGeom prst="rect">
            <a:avLst/>
          </a:prstGeom>
        </p:spPr>
      </p:pic>
      <p:sp>
        <p:nvSpPr>
          <p:cNvPr id="8" name="Овал 7">
            <a:extLst>
              <a:ext uri="{FF2B5EF4-FFF2-40B4-BE49-F238E27FC236}">
                <a16:creationId xmlns="" xmlns:a16="http://schemas.microsoft.com/office/drawing/2014/main" id="{CD90D14B-DC00-201C-5F49-565167295140}"/>
              </a:ext>
            </a:extLst>
          </p:cNvPr>
          <p:cNvSpPr/>
          <p:nvPr/>
        </p:nvSpPr>
        <p:spPr>
          <a:xfrm>
            <a:off x="379412" y="304800"/>
            <a:ext cx="3886200" cy="11430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9" name="Текстово поле 8">
            <a:extLst>
              <a:ext uri="{FF2B5EF4-FFF2-40B4-BE49-F238E27FC236}">
                <a16:creationId xmlns="" xmlns:a16="http://schemas.microsoft.com/office/drawing/2014/main" id="{21E7B0FB-5453-40D2-B20C-5D980BDD8BFF}"/>
              </a:ext>
            </a:extLst>
          </p:cNvPr>
          <p:cNvSpPr txBox="1"/>
          <p:nvPr/>
        </p:nvSpPr>
        <p:spPr>
          <a:xfrm>
            <a:off x="569912" y="460801"/>
            <a:ext cx="3505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dirty="0">
                <a:solidFill>
                  <a:schemeClr val="bg1"/>
                </a:solidFill>
              </a:rPr>
              <a:t>Ефективен и лесен за използване</a:t>
            </a:r>
          </a:p>
        </p:txBody>
      </p:sp>
      <p:pic>
        <p:nvPicPr>
          <p:cNvPr id="2" name="Картина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000" y="2269912"/>
            <a:ext cx="3633612" cy="3673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248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Диаграма 8">
            <a:extLst>
              <a:ext uri="{FF2B5EF4-FFF2-40B4-BE49-F238E27FC236}">
                <a16:creationId xmlns="" xmlns:a16="http://schemas.microsoft.com/office/drawing/2014/main" id="{1EC2425F-A086-E051-1E71-FF07480FD62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69171159"/>
              </p:ext>
            </p:extLst>
          </p:nvPr>
        </p:nvGraphicFramePr>
        <p:xfrm>
          <a:off x="5561012" y="720372"/>
          <a:ext cx="8125883" cy="54172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5" name="Картина 14" descr="Картина, която съдържа текст, екранна снимка, Графика, Мултимедиен софтуер&#10;&#10;Описанието е генерирано автоматично">
            <a:extLst>
              <a:ext uri="{FF2B5EF4-FFF2-40B4-BE49-F238E27FC236}">
                <a16:creationId xmlns="" xmlns:a16="http://schemas.microsoft.com/office/drawing/2014/main" id="{882D4F1B-7BD6-143B-4351-173A7AE96F3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62" y="-76200"/>
            <a:ext cx="7391400" cy="4107570"/>
          </a:xfrm>
          <a:prstGeom prst="rect">
            <a:avLst/>
          </a:prstGeom>
        </p:spPr>
      </p:pic>
      <p:pic>
        <p:nvPicPr>
          <p:cNvPr id="27" name="Картина 26" descr="Картина, която съдържа текст, екранна снимка, анимирана рисунка, Анимационен филм&#10;&#10;Описанието е генерирано автоматично">
            <a:extLst>
              <a:ext uri="{FF2B5EF4-FFF2-40B4-BE49-F238E27FC236}">
                <a16:creationId xmlns="" xmlns:a16="http://schemas.microsoft.com/office/drawing/2014/main" id="{051F11B5-894F-507A-CC5D-2CCDD904708B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435"/>
          <a:stretch/>
        </p:blipFill>
        <p:spPr>
          <a:xfrm>
            <a:off x="760412" y="4021845"/>
            <a:ext cx="5697683" cy="2742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724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Картина 2" descr="Картина, която съдържа текст, екранна снимка, софтуер, Мултимедиен софтуер&#10;&#10;Описанието е генерирано автоматично">
            <a:extLst>
              <a:ext uri="{FF2B5EF4-FFF2-40B4-BE49-F238E27FC236}">
                <a16:creationId xmlns="" xmlns:a16="http://schemas.microsoft.com/office/drawing/2014/main" id="{F40DAF5D-1101-0451-5D32-11E74F4F72C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70" t="12213" r="15616" b="35552"/>
          <a:stretch/>
        </p:blipFill>
        <p:spPr>
          <a:xfrm>
            <a:off x="455612" y="2209800"/>
            <a:ext cx="6400800" cy="35814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Картина 4" descr="Картина, която съдържа екранна снимка, текст, софтуер, Мултимедиен софтуер&#10;&#10;Описанието е генерирано автоматично">
            <a:extLst>
              <a:ext uri="{FF2B5EF4-FFF2-40B4-BE49-F238E27FC236}">
                <a16:creationId xmlns="" xmlns:a16="http://schemas.microsoft.com/office/drawing/2014/main" id="{ACEE6CDB-9C77-66A4-1D0E-09CD2569D87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45" t="16658" r="54376" b="64448"/>
          <a:stretch/>
        </p:blipFill>
        <p:spPr>
          <a:xfrm>
            <a:off x="7845424" y="1250602"/>
            <a:ext cx="3352800" cy="24781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Картина 6" descr="Картина, която съдържа екранна снимка, текст, софтуер, Мултимедиен софтуер&#10;&#10;Описанието е генерирано автоматично">
            <a:extLst>
              <a:ext uri="{FF2B5EF4-FFF2-40B4-BE49-F238E27FC236}">
                <a16:creationId xmlns="" xmlns:a16="http://schemas.microsoft.com/office/drawing/2014/main" id="{6E59DCAF-13BF-C2A7-109D-54D10523590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95" t="34441" r="39997" b="37774"/>
          <a:stretch/>
        </p:blipFill>
        <p:spPr>
          <a:xfrm>
            <a:off x="7847012" y="4343400"/>
            <a:ext cx="3352800" cy="19050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Текстово поле 7">
            <a:extLst>
              <a:ext uri="{FF2B5EF4-FFF2-40B4-BE49-F238E27FC236}">
                <a16:creationId xmlns="" xmlns:a16="http://schemas.microsoft.com/office/drawing/2014/main" id="{C7176075-208B-ACD6-6FFA-51C652581BDF}"/>
              </a:ext>
            </a:extLst>
          </p:cNvPr>
          <p:cNvSpPr txBox="1"/>
          <p:nvPr/>
        </p:nvSpPr>
        <p:spPr>
          <a:xfrm>
            <a:off x="3084512" y="1485900"/>
            <a:ext cx="350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dirty="0"/>
              <a:t>Данни</a:t>
            </a:r>
          </a:p>
        </p:txBody>
      </p:sp>
      <p:sp>
        <p:nvSpPr>
          <p:cNvPr id="9" name="Текстово поле 8">
            <a:extLst>
              <a:ext uri="{FF2B5EF4-FFF2-40B4-BE49-F238E27FC236}">
                <a16:creationId xmlns="" xmlns:a16="http://schemas.microsoft.com/office/drawing/2014/main" id="{5D9C8838-984F-0C25-939A-C03823757E9C}"/>
              </a:ext>
            </a:extLst>
          </p:cNvPr>
          <p:cNvSpPr txBox="1"/>
          <p:nvPr/>
        </p:nvSpPr>
        <p:spPr>
          <a:xfrm>
            <a:off x="8455024" y="481617"/>
            <a:ext cx="274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dirty="0"/>
              <a:t>Методи</a:t>
            </a:r>
          </a:p>
        </p:txBody>
      </p:sp>
      <p:sp>
        <p:nvSpPr>
          <p:cNvPr id="11" name="Текстово поле 10">
            <a:extLst>
              <a:ext uri="{FF2B5EF4-FFF2-40B4-BE49-F238E27FC236}">
                <a16:creationId xmlns="" xmlns:a16="http://schemas.microsoft.com/office/drawing/2014/main" id="{BB44AE5B-BDE4-66A2-6E3F-8C3D0D0B6C42}"/>
              </a:ext>
            </a:extLst>
          </p:cNvPr>
          <p:cNvSpPr txBox="1"/>
          <p:nvPr/>
        </p:nvSpPr>
        <p:spPr>
          <a:xfrm>
            <a:off x="0" y="298553"/>
            <a:ext cx="75875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JavaScript </a:t>
            </a:r>
            <a:r>
              <a:rPr lang="bg-BG" sz="3200" dirty="0"/>
              <a:t>файла </a:t>
            </a:r>
            <a:r>
              <a:rPr lang="bg-BG" sz="3200" dirty="0" smtClean="0"/>
              <a:t>на </a:t>
            </a:r>
            <a:r>
              <a:rPr lang="en-US" sz="3200" dirty="0" smtClean="0"/>
              <a:t>VUE</a:t>
            </a:r>
            <a:endParaRPr lang="bg-BG" sz="3200" dirty="0"/>
          </a:p>
        </p:txBody>
      </p:sp>
    </p:spTree>
    <p:extLst>
      <p:ext uri="{BB962C8B-B14F-4D97-AF65-F5344CB8AC3E}">
        <p14:creationId xmlns:p14="http://schemas.microsoft.com/office/powerpoint/2010/main" val="2279665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Книги 16x9">
  <a:themeElements>
    <a:clrScheme name="Books_16x9">
      <a:dk1>
        <a:srgbClr val="374C81"/>
      </a:dk1>
      <a:lt1>
        <a:srgbClr val="FFFFFF"/>
      </a:lt1>
      <a:dk2>
        <a:srgbClr val="000000"/>
      </a:dk2>
      <a:lt2>
        <a:srgbClr val="EDE5DF"/>
      </a:lt2>
      <a:accent1>
        <a:srgbClr val="414E77"/>
      </a:accent1>
      <a:accent2>
        <a:srgbClr val="70AAC4"/>
      </a:accent2>
      <a:accent3>
        <a:srgbClr val="8B6A94"/>
      </a:accent3>
      <a:accent4>
        <a:srgbClr val="61A796"/>
      </a:accent4>
      <a:accent5>
        <a:srgbClr val="4E5798"/>
      </a:accent5>
      <a:accent6>
        <a:srgbClr val="7E5C5C"/>
      </a:accent6>
      <a:hlink>
        <a:srgbClr val="0070C0"/>
      </a:hlink>
      <a:folHlink>
        <a:srgbClr val="7030A0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80000" r="-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30000" t="30000" r="7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9426130_TF02787940" id="{B74C8B50-84DD-4711-A4BA-A75FF7E8B0CD}" vid="{22AEB2E8-46D5-4D65-96A5-CE9A58130B8F}"/>
    </a:ext>
  </a:extLst>
</a:theme>
</file>

<file path=ppt/theme/theme2.xml><?xml version="1.0" encoding="utf-8"?>
<a:theme xmlns:a="http://schemas.openxmlformats.org/drawingml/2006/main" name="Тема на Office">
  <a:themeElements>
    <a:clrScheme name="Books16x9">
      <a:dk1>
        <a:srgbClr val="374C81"/>
      </a:dk1>
      <a:lt1>
        <a:srgbClr val="FFFFFF"/>
      </a:lt1>
      <a:dk2>
        <a:srgbClr val="000000"/>
      </a:dk2>
      <a:lt2>
        <a:srgbClr val="EDE5DF"/>
      </a:lt2>
      <a:accent1>
        <a:srgbClr val="414E77"/>
      </a:accent1>
      <a:accent2>
        <a:srgbClr val="70AAC4"/>
      </a:accent2>
      <a:accent3>
        <a:srgbClr val="8B6A94"/>
      </a:accent3>
      <a:accent4>
        <a:srgbClr val="61A796"/>
      </a:accent4>
      <a:accent5>
        <a:srgbClr val="4E5798"/>
      </a:accent5>
      <a:accent6>
        <a:srgbClr val="7E5C5C"/>
      </a:accent6>
      <a:hlink>
        <a:srgbClr val="0070C0"/>
      </a:hlink>
      <a:folHlink>
        <a:srgbClr val="7030A0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80000" r="-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30000" t="30000" r="70000" b="10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Тема на Office">
  <a:themeElements>
    <a:clrScheme name="Books16x9">
      <a:dk1>
        <a:srgbClr val="374C81"/>
      </a:dk1>
      <a:lt1>
        <a:srgbClr val="FFFFFF"/>
      </a:lt1>
      <a:dk2>
        <a:srgbClr val="000000"/>
      </a:dk2>
      <a:lt2>
        <a:srgbClr val="EDE5DF"/>
      </a:lt2>
      <a:accent1>
        <a:srgbClr val="414E77"/>
      </a:accent1>
      <a:accent2>
        <a:srgbClr val="70AAC4"/>
      </a:accent2>
      <a:accent3>
        <a:srgbClr val="8B6A94"/>
      </a:accent3>
      <a:accent4>
        <a:srgbClr val="61A796"/>
      </a:accent4>
      <a:accent5>
        <a:srgbClr val="4E5798"/>
      </a:accent5>
      <a:accent6>
        <a:srgbClr val="7E5C5C"/>
      </a:accent6>
      <a:hlink>
        <a:srgbClr val="0070C0"/>
      </a:hlink>
      <a:folHlink>
        <a:srgbClr val="7030A0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80000" r="-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30000" t="30000" r="70000" b="10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ocPublishedLinkedAssetsLookup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LocLastLocAttemptVersionTypeLookup xmlns="4873beb7-5857-4685-be1f-d57550cc96cc" xsi:nil="true"/>
    <DirectSourceMarket xmlns="4873beb7-5857-4685-be1f-d57550cc96cc" xsi:nil="true"/>
    <ThumbnailAssetId xmlns="4873beb7-5857-4685-be1f-d57550cc96cc" xsi:nil="true"/>
    <PrimaryImageGen xmlns="4873beb7-5857-4685-be1f-d57550cc96cc">false</PrimaryImageGen>
    <LocNewPublishedVersionLookup xmlns="4873beb7-5857-4685-be1f-d57550cc96cc" xsi:nil="true"/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LocOverallPublishStatusLookup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LocOverallLocStatusLookup xmlns="4873beb7-5857-4685-be1f-d57550cc96cc" xsi:nil="true"/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1345039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>The bookstacks present on most slides  make this a good choice for students, teachers, reading enthusiasts, and others in education. This presentation template contains multiple slide layouts in widescreen format (16x9) and includes a sample table and chart that you can easily  modify.</APDescription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2011-11-26T00:00:00+00:00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TemplateStatus xmlns="4873beb7-5857-4685-be1f-d57550cc96cc">Complete</TemplateStatus>
    <Downloads xmlns="4873beb7-5857-4685-be1f-d57550cc96cc">0</Downloads>
    <OOCacheId xmlns="4873beb7-5857-4685-be1f-d57550cc96cc" xsi:nil="true"/>
    <IsDeleted xmlns="4873beb7-5857-4685-be1f-d57550cc96cc">false</IsDeleted>
    <LocPublishedDependentAssetsLookup xmlns="4873beb7-5857-4685-be1f-d57550cc96cc" xsi:nil="true"/>
    <AssetExpire xmlns="4873beb7-5857-4685-be1f-d57550cc96cc">2029-05-12T07:00:00+00:00</AssetExpire>
    <DSATActionTaken xmlns="4873beb7-5857-4685-be1f-d57550cc96cc" xsi:nil="true"/>
    <CSXSubmissionMarket xmlns="4873beb7-5857-4685-be1f-d57550cc96cc" xsi:nil="true"/>
    <TPExecutable xmlns="4873beb7-5857-4685-be1f-d57550cc96cc" xsi:nil="true"/>
    <EditorialTags xmlns="4873beb7-5857-4685-be1f-d57550cc96cc" xsi:nil="true"/>
    <SubmitterId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TP102787939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694216</LocLastLocAttemptVersionLookup>
    <LocProcessedForHandoffsLookup xmlns="4873beb7-5857-4685-be1f-d57550cc96cc" xsi:nil="true"/>
    <IsSearchable xmlns="4873beb7-5857-4685-be1f-d57550cc96cc">true</IsSearchable>
    <TemplateTemplateType xmlns="4873beb7-5857-4685-be1f-d57550cc96cc">PowerPoint Presentation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LocOverallPreviewStatusLookup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 xsi:nil="true"/>
    <OutputCachingOn xmlns="4873beb7-5857-4685-be1f-d57550cc96cc">false</OutputCachingOn>
    <AverageRating xmlns="4873beb7-5857-4685-be1f-d57550cc96cc" xsi:nil="true"/>
    <APAuthor xmlns="4873beb7-5857-4685-be1f-d57550cc96cc">
      <UserInfo>
        <DisplayName>REDMOND\kristaa</DisplayName>
        <AccountId>136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LocProcessedForMarketsLookup xmlns="4873beb7-5857-4685-be1f-d57550cc96cc" xsi:nil="true"/>
    <TPLaunchHelpLinkType xmlns="4873beb7-5857-4685-be1f-d57550cc96cc">Template</TPLaunchHelpLinkType>
    <OriginalRelease xmlns="4873beb7-5857-4685-be1f-d57550cc96cc">15</OriginalRelease>
    <LocalizationTagsTaxHTField0 xmlns="4873beb7-5857-4685-be1f-d57550cc96cc">
      <Terms xmlns="http://schemas.microsoft.com/office/infopath/2007/PartnerControls"/>
    </LocalizationTagsTaxHTField0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LocOverallHandbackStatusLookup xmlns="4873beb7-5857-4685-be1f-d57550cc96cc" xsi:nil="true"/>
    <ShowIn xmlns="4873beb7-5857-4685-be1f-d57550cc96cc">Show everywhere</ShowIn>
    <UANotes xmlns="4873beb7-5857-4685-be1f-d57550cc96cc" xsi:nil="true"/>
    <InternalTagsTaxHTField0 xmlns="4873beb7-5857-4685-be1f-d57550cc96cc">
      <Terms xmlns="http://schemas.microsoft.com/office/infopath/2007/PartnerControls"/>
    </InternalTagsTaxHTField0>
    <CSXHash xmlns="4873beb7-5857-4685-be1f-d57550cc96cc" xsi:nil="true"/>
    <VoteCount xmlns="4873beb7-5857-4685-be1f-d57550cc96cc" xsi:nil="true"/>
    <LocMarketGroupTiers2 xmlns="4873beb7-5857-4685-be1f-d57550cc96cc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301D382-32B0-43EE-932C-28906AF37617}">
  <ds:schemaRefs>
    <ds:schemaRef ds:uri="http://schemas.microsoft.com/office/2006/metadata/properties"/>
    <ds:schemaRef ds:uri="http://schemas.microsoft.com/office/infopath/2007/PartnerControls"/>
    <ds:schemaRef ds:uri="4873beb7-5857-4685-be1f-d57550cc96cc"/>
  </ds:schemaRefs>
</ds:datastoreItem>
</file>

<file path=customXml/itemProps2.xml><?xml version="1.0" encoding="utf-8"?>
<ds:datastoreItem xmlns:ds="http://schemas.openxmlformats.org/officeDocument/2006/customXml" ds:itemID="{E1B558C7-619B-49BE-9097-7FCBDADD4EC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BB5C329-08A6-4E5E-AEF1-A97828C8741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Синя презентация с купчина книги (широк екран)</Template>
  <TotalTime>377</TotalTime>
  <Words>922</Words>
  <Application>Microsoft Office PowerPoint</Application>
  <PresentationFormat>По избор</PresentationFormat>
  <Paragraphs>55</Paragraphs>
  <Slides>11</Slides>
  <Notes>11</Notes>
  <HiddenSlides>0</HiddenSlides>
  <MMClips>0</MMClips>
  <ScaleCrop>false</ScaleCrop>
  <HeadingPairs>
    <vt:vector size="6" baseType="variant">
      <vt:variant>
        <vt:lpstr>Използвани шрифтове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Заглавия на слайдовете</vt:lpstr>
      </vt:variant>
      <vt:variant>
        <vt:i4>11</vt:i4>
      </vt:variant>
    </vt:vector>
  </HeadingPairs>
  <TitlesOfParts>
    <vt:vector size="17" baseType="lpstr">
      <vt:lpstr>Arial</vt:lpstr>
      <vt:lpstr>Calibri</vt:lpstr>
      <vt:lpstr>Century Gothic</vt:lpstr>
      <vt:lpstr>Sabon Next LT</vt:lpstr>
      <vt:lpstr>Times New Roman</vt:lpstr>
      <vt:lpstr>Книги 16x9</vt:lpstr>
      <vt:lpstr> Разработване на функционален модул за проверка на знания чрез тестове към приложението  „Електронна библиотека“ от сайта на ПГЕЕ Банско</vt:lpstr>
      <vt:lpstr>Презентация на PowerPoint</vt:lpstr>
      <vt:lpstr>Презентация на PowerPoint</vt:lpstr>
      <vt:lpstr>Презентация на PowerPoint</vt:lpstr>
      <vt:lpstr>Данните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Благодаря за вниманието!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Разработване на функционален модул за проверка на знания чрез към приложението  „електронна библиотека“ от сайта на ПГЕЕ Банско</dc:title>
  <dc:creator>Мария Д. Миткова</dc:creator>
  <cp:lastModifiedBy>Акаунт в Microsoft</cp:lastModifiedBy>
  <cp:revision>13</cp:revision>
  <dcterms:created xsi:type="dcterms:W3CDTF">2023-05-17T10:59:03Z</dcterms:created>
  <dcterms:modified xsi:type="dcterms:W3CDTF">2023-05-18T08:58:10Z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CampaignTags">
    <vt:lpwstr/>
  </property>
  <property fmtid="{D5CDD505-2E9C-101B-9397-08002B2CF9AE}" pid="7" name="ScenarioTags">
    <vt:lpwstr/>
  </property>
</Properties>
</file>